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370" y="18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839932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Титульный слайд"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684212" y="685799"/>
            <a:ext cx="8001000" cy="2971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Autofit/>
          </a:bodyPr>
          <a:lstStyle>
            <a:lvl1pPr lvl="0" algn="l">
              <a:spcBef>
                <a:spcPts val="420"/>
              </a:spcBef>
              <a:spcAft>
                <a:spcPts val="0"/>
              </a:spcAft>
              <a:buSzPts val="1680"/>
              <a:buNone/>
              <a:defRPr sz="2100">
                <a:solidFill>
                  <a:srgbClr val="0F486F"/>
                </a:solidFill>
              </a:defRPr>
            </a:lvl1pPr>
            <a:lvl2pPr lvl="1" algn="ctr">
              <a:spcBef>
                <a:spcPts val="600"/>
              </a:spcBef>
              <a:spcAft>
                <a:spcPts val="0"/>
              </a:spcAft>
              <a:buSzPts val="1440"/>
              <a:buNone/>
              <a:defRPr>
                <a:solidFill>
                  <a:schemeClr val="lt1"/>
                </a:solidFill>
              </a:defRPr>
            </a:lvl2pPr>
            <a:lvl3pPr lvl="2" algn="ctr">
              <a:spcBef>
                <a:spcPts val="600"/>
              </a:spcBef>
              <a:spcAft>
                <a:spcPts val="0"/>
              </a:spcAft>
              <a:buSzPts val="128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1120"/>
              <a:buNone/>
              <a:defRPr>
                <a:solidFill>
                  <a:schemeClr val="lt1"/>
                </a:solidFill>
              </a:defRPr>
            </a:lvl6pPr>
            <a:lvl7pPr lvl="6" algn="ctr">
              <a:spcBef>
                <a:spcPts val="600"/>
              </a:spcBef>
              <a:spcAft>
                <a:spcPts val="0"/>
              </a:spcAft>
              <a:buSzPts val="1120"/>
              <a:buNone/>
              <a:defRPr>
                <a:solidFill>
                  <a:schemeClr val="lt1"/>
                </a:solidFill>
              </a:defRPr>
            </a:lvl7pPr>
            <a:lvl8pPr lvl="7" algn="ctr">
              <a:spcBef>
                <a:spcPts val="600"/>
              </a:spcBef>
              <a:spcAft>
                <a:spcPts val="0"/>
              </a:spcAft>
              <a:buSzPts val="1120"/>
              <a:buNone/>
              <a:defRPr>
                <a:solidFill>
                  <a:schemeClr val="lt1"/>
                </a:solidFill>
              </a:defRPr>
            </a:lvl8pPr>
            <a:lvl9pPr lvl="8" algn="ctr">
              <a:spcBef>
                <a:spcPts val="600"/>
              </a:spcBef>
              <a:spcAft>
                <a:spcPts val="600"/>
              </a:spcAft>
              <a:buSzPts val="1120"/>
              <a:buNone/>
              <a:defRPr>
                <a:solidFill>
                  <a:schemeClr val="lt1"/>
                </a:solidFill>
              </a:defRPr>
            </a:lvl9pPr>
          </a:lstStyle>
          <a:p>
            <a:endParaRPr/>
          </a:p>
        </p:txBody>
      </p:sp>
      <p:sp>
        <p:nvSpPr>
          <p:cNvPr id="20" name="Google Shape;20;p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cxnSp>
        <p:nvCxnSpPr>
          <p:cNvPr id="23" name="Google Shape;23;p2"/>
          <p:cNvCxnSpPr/>
          <p:nvPr/>
        </p:nvCxnSpPr>
        <p:spPr>
          <a:xfrm flipH="1">
            <a:off x="8228012" y="8467"/>
            <a:ext cx="3810000" cy="3810000"/>
          </a:xfrm>
          <a:prstGeom prst="straightConnector1">
            <a:avLst/>
          </a:prstGeom>
          <a:noFill/>
          <a:ln w="12700" cap="flat" cmpd="sng">
            <a:solidFill>
              <a:schemeClr val="lt1"/>
            </a:solidFill>
            <a:prstDash val="solid"/>
            <a:round/>
            <a:headEnd type="none" w="sm" len="sm"/>
            <a:tailEnd type="none" w="sm" len="sm"/>
          </a:ln>
        </p:spPr>
      </p:cxnSp>
      <p:cxnSp>
        <p:nvCxnSpPr>
          <p:cNvPr id="24" name="Google Shape;24;p2"/>
          <p:cNvCxnSpPr/>
          <p:nvPr/>
        </p:nvCxnSpPr>
        <p:spPr>
          <a:xfrm flipH="1">
            <a:off x="6108170" y="91545"/>
            <a:ext cx="6080655" cy="6080655"/>
          </a:xfrm>
          <a:prstGeom prst="straightConnector1">
            <a:avLst/>
          </a:prstGeom>
          <a:noFill/>
          <a:ln w="12700" cap="flat" cmpd="sng">
            <a:solidFill>
              <a:schemeClr val="lt1"/>
            </a:solidFill>
            <a:prstDash val="solid"/>
            <a:round/>
            <a:headEnd type="none" w="sm" len="sm"/>
            <a:tailEnd type="none" w="sm" len="sm"/>
          </a:ln>
        </p:spPr>
      </p:cxnSp>
      <p:cxnSp>
        <p:nvCxnSpPr>
          <p:cNvPr id="25" name="Google Shape;25;p2"/>
          <p:cNvCxnSpPr/>
          <p:nvPr/>
        </p:nvCxnSpPr>
        <p:spPr>
          <a:xfrm flipH="1">
            <a:off x="7235825" y="228600"/>
            <a:ext cx="4953000" cy="4953000"/>
          </a:xfrm>
          <a:prstGeom prst="straightConnector1">
            <a:avLst/>
          </a:prstGeom>
          <a:noFill/>
          <a:ln w="12700" cap="flat" cmpd="sng">
            <a:solidFill>
              <a:schemeClr val="lt1"/>
            </a:solidFill>
            <a:prstDash val="solid"/>
            <a:round/>
            <a:headEnd type="none" w="sm" len="sm"/>
            <a:tailEnd type="none" w="sm" len="sm"/>
          </a:ln>
        </p:spPr>
      </p:cxnSp>
      <p:cxnSp>
        <p:nvCxnSpPr>
          <p:cNvPr id="26" name="Google Shape;26;p2"/>
          <p:cNvCxnSpPr/>
          <p:nvPr/>
        </p:nvCxnSpPr>
        <p:spPr>
          <a:xfrm flipH="1">
            <a:off x="7335837" y="32278"/>
            <a:ext cx="4852989" cy="4852989"/>
          </a:xfrm>
          <a:prstGeom prst="straightConnector1">
            <a:avLst/>
          </a:prstGeom>
          <a:noFill/>
          <a:ln w="31750" cap="flat" cmpd="sng">
            <a:solidFill>
              <a:schemeClr val="lt1"/>
            </a:solidFill>
            <a:prstDash val="solid"/>
            <a:round/>
            <a:headEnd type="none" w="sm" len="sm"/>
            <a:tailEnd type="none" w="sm" len="sm"/>
          </a:ln>
        </p:spPr>
      </p:cxnSp>
      <p:cxnSp>
        <p:nvCxnSpPr>
          <p:cNvPr id="27" name="Google Shape;27;p2"/>
          <p:cNvCxnSpPr/>
          <p:nvPr/>
        </p:nvCxnSpPr>
        <p:spPr>
          <a:xfrm flipH="1">
            <a:off x="7845426" y="609601"/>
            <a:ext cx="4343399" cy="4343399"/>
          </a:xfrm>
          <a:prstGeom prst="straightConnector1">
            <a:avLst/>
          </a:prstGeom>
          <a:noFill/>
          <a:ln w="31750" cap="flat" cmpd="sng">
            <a:solidFill>
              <a:schemeClr val="l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Панорамное изображение с подписью">
  <p:cSld name="Панорамное изображение с подписью">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a:spLocks noGrp="1"/>
          </p:cNvSpPr>
          <p:nvPr>
            <p:ph type="pic" idx="2"/>
          </p:nvPr>
        </p:nvSpPr>
        <p:spPr>
          <a:xfrm>
            <a:off x="685800" y="533400"/>
            <a:ext cx="10818812" cy="31242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32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1pPr>
            <a:lvl2pPr marR="0" lvl="1"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2pPr>
            <a:lvl3pPr marR="0" lvl="2"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3pPr>
            <a:lvl4pPr marR="0" lvl="3"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4pPr>
            <a:lvl5pPr marR="0" lvl="4"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5pPr>
            <a:lvl6pPr marR="0" lvl="5"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6pPr>
            <a:lvl7pPr marR="0" lvl="6"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7pPr>
            <a:lvl8pPr marR="0" lvl="7"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8pPr>
            <a:lvl9pPr marR="0" lvl="8" algn="l" rtl="0">
              <a:spcBef>
                <a:spcPts val="600"/>
              </a:spcBef>
              <a:spcAft>
                <a:spcPts val="60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9pPr>
          </a:lstStyle>
          <a:p>
            <a:endParaRPr/>
          </a:p>
        </p:txBody>
      </p:sp>
      <p:sp>
        <p:nvSpPr>
          <p:cNvPr id="82" name="Google Shape;82;p11"/>
          <p:cNvSpPr txBox="1">
            <a:spLocks noGrp="1"/>
          </p:cNvSpPr>
          <p:nvPr>
            <p:ph type="body" idx="1"/>
          </p:nvPr>
        </p:nvSpPr>
        <p:spPr>
          <a:xfrm>
            <a:off x="914402" y="3843867"/>
            <a:ext cx="8304210" cy="457200"/>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280"/>
              <a:buFont typeface="Century Gothic"/>
              <a:buNone/>
              <a:defRPr sz="1600"/>
            </a:lvl1pPr>
            <a:lvl2pPr marL="914400" lvl="1" indent="-228600" algn="l">
              <a:spcBef>
                <a:spcPts val="600"/>
              </a:spcBef>
              <a:spcAft>
                <a:spcPts val="0"/>
              </a:spcAft>
              <a:buSzPts val="1440"/>
              <a:buFont typeface="Century Gothic"/>
              <a:buNone/>
              <a:defRPr/>
            </a:lvl2pPr>
            <a:lvl3pPr marL="1371600" lvl="2" indent="-228600" algn="l">
              <a:spcBef>
                <a:spcPts val="600"/>
              </a:spcBef>
              <a:spcAft>
                <a:spcPts val="0"/>
              </a:spcAft>
              <a:buSzPts val="1280"/>
              <a:buFont typeface="Century Gothic"/>
              <a:buNone/>
              <a:defRPr/>
            </a:lvl3pPr>
            <a:lvl4pPr marL="1828800" lvl="3" indent="-228600" algn="l">
              <a:spcBef>
                <a:spcPts val="600"/>
              </a:spcBef>
              <a:spcAft>
                <a:spcPts val="0"/>
              </a:spcAft>
              <a:buSzPts val="1120"/>
              <a:buFont typeface="Century Gothic"/>
              <a:buNone/>
              <a:defRPr/>
            </a:lvl4pPr>
            <a:lvl5pPr marL="2286000" lvl="4" indent="-228600" algn="l">
              <a:spcBef>
                <a:spcPts val="600"/>
              </a:spcBef>
              <a:spcAft>
                <a:spcPts val="0"/>
              </a:spcAft>
              <a:buSzPts val="1120"/>
              <a:buFont typeface="Century Gothic"/>
              <a:buNone/>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83" name="Google Shape;83;p1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подпись">
  <p:cSld name="Заголовок и подпись">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body" idx="1"/>
          </p:nvPr>
        </p:nvSpPr>
        <p:spPr>
          <a:xfrm>
            <a:off x="684212" y="4114800"/>
            <a:ext cx="8535988" cy="1879600"/>
          </a:xfrm>
          <a:prstGeom prst="rect">
            <a:avLst/>
          </a:prstGeom>
          <a:noFill/>
          <a:ln>
            <a:noFill/>
          </a:ln>
        </p:spPr>
        <p:txBody>
          <a:bodyPr spcFirstLastPara="1" wrap="square" lIns="91425" tIns="45700" rIns="91425" bIns="45700" anchor="ctr" anchorCtr="0">
            <a:noAutofit/>
          </a:bodyPr>
          <a:lstStyle>
            <a:lvl1pPr marL="457200" lvl="0" indent="-228600" algn="l">
              <a:spcBef>
                <a:spcPts val="400"/>
              </a:spcBef>
              <a:spcAft>
                <a:spcPts val="0"/>
              </a:spcAft>
              <a:buSzPts val="1600"/>
              <a:buNone/>
              <a:defRPr sz="20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89" name="Google Shape;89;p1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Цитата с подписью">
  <p:cSld name="Цитата с подписью">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1141411" y="685800"/>
            <a:ext cx="9144001" cy="2743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3"/>
          <p:cNvSpPr txBox="1">
            <a:spLocks noGrp="1"/>
          </p:cNvSpPr>
          <p:nvPr>
            <p:ph type="body" idx="1"/>
          </p:nvPr>
        </p:nvSpPr>
        <p:spPr>
          <a:xfrm>
            <a:off x="1446212" y="3429000"/>
            <a:ext cx="8534400"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400"/>
              </a:spcBef>
              <a:spcAft>
                <a:spcPts val="0"/>
              </a:spcAft>
              <a:buSzPts val="1600"/>
              <a:buFont typeface="Century Gothic"/>
              <a:buNone/>
              <a:defRPr/>
            </a:lvl1pPr>
            <a:lvl2pPr marL="914400" lvl="1" indent="-228600" algn="l">
              <a:spcBef>
                <a:spcPts val="600"/>
              </a:spcBef>
              <a:spcAft>
                <a:spcPts val="0"/>
              </a:spcAft>
              <a:buSzPts val="1440"/>
              <a:buFont typeface="Century Gothic"/>
              <a:buNone/>
              <a:defRPr/>
            </a:lvl2pPr>
            <a:lvl3pPr marL="1371600" lvl="2" indent="-228600" algn="l">
              <a:spcBef>
                <a:spcPts val="600"/>
              </a:spcBef>
              <a:spcAft>
                <a:spcPts val="0"/>
              </a:spcAft>
              <a:buSzPts val="1280"/>
              <a:buFont typeface="Century Gothic"/>
              <a:buNone/>
              <a:defRPr/>
            </a:lvl3pPr>
            <a:lvl4pPr marL="1828800" lvl="3" indent="-228600" algn="l">
              <a:spcBef>
                <a:spcPts val="600"/>
              </a:spcBef>
              <a:spcAft>
                <a:spcPts val="0"/>
              </a:spcAft>
              <a:buSzPts val="1120"/>
              <a:buFont typeface="Century Gothic"/>
              <a:buNone/>
              <a:defRPr/>
            </a:lvl4pPr>
            <a:lvl5pPr marL="2286000" lvl="4" indent="-228600" algn="l">
              <a:spcBef>
                <a:spcPts val="600"/>
              </a:spcBef>
              <a:spcAft>
                <a:spcPts val="0"/>
              </a:spcAft>
              <a:buSzPts val="1120"/>
              <a:buFont typeface="Century Gothic"/>
              <a:buNone/>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95" name="Google Shape;95;p13"/>
          <p:cNvSpPr txBox="1">
            <a:spLocks noGrp="1"/>
          </p:cNvSpPr>
          <p:nvPr>
            <p:ph type="body" idx="2"/>
          </p:nvPr>
        </p:nvSpPr>
        <p:spPr>
          <a:xfrm>
            <a:off x="684213" y="4301067"/>
            <a:ext cx="8534400" cy="1684865"/>
          </a:xfrm>
          <a:prstGeom prst="rect">
            <a:avLst/>
          </a:prstGeom>
          <a:noFill/>
          <a:ln>
            <a:noFill/>
          </a:ln>
        </p:spPr>
        <p:txBody>
          <a:bodyPr spcFirstLastPara="1" wrap="square" lIns="91425" tIns="45700" rIns="91425" bIns="45700" anchor="ctr" anchorCtr="0">
            <a:noAutofit/>
          </a:bodyPr>
          <a:lstStyle>
            <a:lvl1pPr marL="457200" lvl="0" indent="-228600" algn="l">
              <a:spcBef>
                <a:spcPts val="400"/>
              </a:spcBef>
              <a:spcAft>
                <a:spcPts val="0"/>
              </a:spcAft>
              <a:buSzPts val="1600"/>
              <a:buNone/>
              <a:defRPr sz="20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96" name="Google Shape;96;p1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99" name="Google Shape;99;p13"/>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8000">
                <a:solidFill>
                  <a:schemeClr val="lt1"/>
                </a:solidFill>
                <a:latin typeface="Century Gothic"/>
                <a:ea typeface="Century Gothic"/>
                <a:cs typeface="Century Gothic"/>
                <a:sym typeface="Century Gothic"/>
              </a:rPr>
              <a:t>“</a:t>
            </a:r>
            <a:endParaRPr/>
          </a:p>
        </p:txBody>
      </p:sp>
      <p:sp>
        <p:nvSpPr>
          <p:cNvPr id="100" name="Google Shape;100;p13"/>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ru-RU"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Карточка с именем">
  <p:cSld name="Карточка с именем">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684212" y="3429000"/>
            <a:ext cx="8534400" cy="1697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4"/>
          <p:cNvSpPr txBox="1">
            <a:spLocks noGrp="1"/>
          </p:cNvSpPr>
          <p:nvPr>
            <p:ph type="body" idx="1"/>
          </p:nvPr>
        </p:nvSpPr>
        <p:spPr>
          <a:xfrm>
            <a:off x="684211" y="5132981"/>
            <a:ext cx="8535990" cy="86040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SzPts val="1600"/>
              <a:buNone/>
              <a:defRPr sz="20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104" name="Google Shape;104;p1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Карточка с цитатой">
  <p:cSld name="Карточка с цитатой">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141413" y="685800"/>
            <a:ext cx="9144000" cy="2743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body" idx="1"/>
          </p:nvPr>
        </p:nvSpPr>
        <p:spPr>
          <a:xfrm>
            <a:off x="684212" y="3928534"/>
            <a:ext cx="8534401" cy="1049866"/>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920"/>
              <a:buNone/>
              <a:defRPr sz="2400" b="0" cap="none">
                <a:solidFill>
                  <a:schemeClr val="lt1"/>
                </a:solidFill>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10" name="Google Shape;110;p15"/>
          <p:cNvSpPr txBox="1">
            <a:spLocks noGrp="1"/>
          </p:cNvSpPr>
          <p:nvPr>
            <p:ph type="body" idx="2"/>
          </p:nvPr>
        </p:nvSpPr>
        <p:spPr>
          <a:xfrm>
            <a:off x="684211" y="4978400"/>
            <a:ext cx="8534401" cy="1016000"/>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SzPts val="1440"/>
              <a:buNone/>
              <a:defRPr sz="18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111" name="Google Shape;111;p1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114" name="Google Shape;114;p15"/>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8000">
                <a:solidFill>
                  <a:schemeClr val="lt1"/>
                </a:solidFill>
                <a:latin typeface="Century Gothic"/>
                <a:ea typeface="Century Gothic"/>
                <a:cs typeface="Century Gothic"/>
                <a:sym typeface="Century Gothic"/>
              </a:rPr>
              <a:t>“</a:t>
            </a:r>
            <a:endParaRPr/>
          </a:p>
        </p:txBody>
      </p:sp>
      <p:sp>
        <p:nvSpPr>
          <p:cNvPr id="115" name="Google Shape;115;p15"/>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ru-RU"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Истина или ложь">
  <p:cSld name="Истина или ложь">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6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6"/>
          <p:cNvSpPr txBox="1">
            <a:spLocks noGrp="1"/>
          </p:cNvSpPr>
          <p:nvPr>
            <p:ph type="body" idx="1"/>
          </p:nvPr>
        </p:nvSpPr>
        <p:spPr>
          <a:xfrm>
            <a:off x="684212" y="3928534"/>
            <a:ext cx="8534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920"/>
              <a:buNone/>
              <a:defRPr sz="2400" b="0" cap="none">
                <a:solidFill>
                  <a:schemeClr val="lt1"/>
                </a:solidFill>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19" name="Google Shape;119;p16"/>
          <p:cNvSpPr txBox="1">
            <a:spLocks noGrp="1"/>
          </p:cNvSpPr>
          <p:nvPr>
            <p:ph type="body" idx="2"/>
          </p:nvPr>
        </p:nvSpPr>
        <p:spPr>
          <a:xfrm>
            <a:off x="684211" y="4766732"/>
            <a:ext cx="8534401" cy="1227667"/>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SzPts val="1440"/>
              <a:buNone/>
              <a:defRPr sz="18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120" name="Google Shape;120;p1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Заголовок и вертик. текст" type="vertTx">
  <p:cSld name="VERTICAL_TEXT">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7"/>
          <p:cNvSpPr txBox="1">
            <a:spLocks noGrp="1"/>
          </p:cNvSpPr>
          <p:nvPr>
            <p:ph type="body" idx="1"/>
          </p:nvPr>
        </p:nvSpPr>
        <p:spPr>
          <a:xfrm rot="5400000">
            <a:off x="3143778" y="-1773767"/>
            <a:ext cx="3615267" cy="8534400"/>
          </a:xfrm>
          <a:prstGeom prst="rect">
            <a:avLst/>
          </a:prstGeom>
          <a:noFill/>
          <a:ln>
            <a:noFill/>
          </a:ln>
        </p:spPr>
        <p:txBody>
          <a:bodyPr spcFirstLastPara="1" wrap="square" lIns="91425" tIns="45700" rIns="91425" bIns="45700" anchor="t" anchorCtr="0">
            <a:no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26" name="Google Shape;126;p1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Вертик. загол. и текст" type="vertTitleAndTx">
  <p:cSld name="VERTICAL_TITLE_AND_VERTICAL_TEXT">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rot="5400000">
            <a:off x="7427912" y="1943100"/>
            <a:ext cx="45720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body" idx="1"/>
          </p:nvPr>
        </p:nvSpPr>
        <p:spPr>
          <a:xfrm rot="5400000">
            <a:off x="1943100" y="-571500"/>
            <a:ext cx="5308600" cy="7823200"/>
          </a:xfrm>
          <a:prstGeom prst="rect">
            <a:avLst/>
          </a:prstGeom>
          <a:noFill/>
          <a:ln>
            <a:noFill/>
          </a:ln>
        </p:spPr>
        <p:txBody>
          <a:bodyPr spcFirstLastPara="1" wrap="square" lIns="91425" tIns="45700" rIns="91425" bIns="45700" anchor="t" anchorCtr="0">
            <a:no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132" name="Google Shape;132;p18"/>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8"/>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8"/>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31" name="Google Shape;31;p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684211" y="2006600"/>
            <a:ext cx="8534401" cy="228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3600"/>
              <a:buFont typeface="Century Gothic"/>
              <a:buNone/>
              <a:defRPr sz="36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body" idx="1"/>
          </p:nvPr>
        </p:nvSpPr>
        <p:spPr>
          <a:xfrm>
            <a:off x="684213" y="4495800"/>
            <a:ext cx="8534400" cy="1498600"/>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SzPts val="1440"/>
              <a:buNone/>
              <a:defRPr sz="1800">
                <a:solidFill>
                  <a:srgbClr val="0F486F"/>
                </a:solidFill>
              </a:defRPr>
            </a:lvl1pPr>
            <a:lvl2pPr marL="914400" lvl="1" indent="-228600" algn="l">
              <a:spcBef>
                <a:spcPts val="600"/>
              </a:spcBef>
              <a:spcAft>
                <a:spcPts val="0"/>
              </a:spcAft>
              <a:buSzPts val="1440"/>
              <a:buNone/>
              <a:defRPr sz="1800">
                <a:solidFill>
                  <a:schemeClr val="lt1"/>
                </a:solidFill>
              </a:defRPr>
            </a:lvl2pPr>
            <a:lvl3pPr marL="1371600" lvl="2" indent="-228600" algn="l">
              <a:spcBef>
                <a:spcPts val="600"/>
              </a:spcBef>
              <a:spcAft>
                <a:spcPts val="0"/>
              </a:spcAft>
              <a:buSzPts val="1280"/>
              <a:buNone/>
              <a:defRPr sz="1600">
                <a:solidFill>
                  <a:schemeClr val="lt1"/>
                </a:solidFill>
              </a:defRPr>
            </a:lvl3pPr>
            <a:lvl4pPr marL="1828800" lvl="3" indent="-228600" algn="l">
              <a:spcBef>
                <a:spcPts val="600"/>
              </a:spcBef>
              <a:spcAft>
                <a:spcPts val="0"/>
              </a:spcAft>
              <a:buSzPts val="1120"/>
              <a:buNone/>
              <a:defRPr sz="1400">
                <a:solidFill>
                  <a:schemeClr val="lt1"/>
                </a:solidFill>
              </a:defRPr>
            </a:lvl4pPr>
            <a:lvl5pPr marL="2286000" lvl="4" indent="-228600" algn="l">
              <a:spcBef>
                <a:spcPts val="600"/>
              </a:spcBef>
              <a:spcAft>
                <a:spcPts val="0"/>
              </a:spcAft>
              <a:buSzPts val="1120"/>
              <a:buNone/>
              <a:defRPr sz="1400">
                <a:solidFill>
                  <a:schemeClr val="lt1"/>
                </a:solidFill>
              </a:defRPr>
            </a:lvl5pPr>
            <a:lvl6pPr marL="2743200" lvl="5" indent="-228600" algn="l">
              <a:spcBef>
                <a:spcPts val="600"/>
              </a:spcBef>
              <a:spcAft>
                <a:spcPts val="0"/>
              </a:spcAft>
              <a:buSzPts val="1120"/>
              <a:buNone/>
              <a:defRPr sz="1400">
                <a:solidFill>
                  <a:schemeClr val="lt1"/>
                </a:solidFill>
              </a:defRPr>
            </a:lvl6pPr>
            <a:lvl7pPr marL="3200400" lvl="6" indent="-228600" algn="l">
              <a:spcBef>
                <a:spcPts val="600"/>
              </a:spcBef>
              <a:spcAft>
                <a:spcPts val="0"/>
              </a:spcAft>
              <a:buSzPts val="1120"/>
              <a:buNone/>
              <a:defRPr sz="1400">
                <a:solidFill>
                  <a:schemeClr val="lt1"/>
                </a:solidFill>
              </a:defRPr>
            </a:lvl7pPr>
            <a:lvl8pPr marL="3657600" lvl="7" indent="-228600" algn="l">
              <a:spcBef>
                <a:spcPts val="600"/>
              </a:spcBef>
              <a:spcAft>
                <a:spcPts val="0"/>
              </a:spcAft>
              <a:buSzPts val="1120"/>
              <a:buNone/>
              <a:defRPr sz="1400">
                <a:solidFill>
                  <a:schemeClr val="lt1"/>
                </a:solidFill>
              </a:defRPr>
            </a:lvl8pPr>
            <a:lvl9pPr marL="4114800" lvl="8" indent="-228600" algn="l">
              <a:spcBef>
                <a:spcPts val="600"/>
              </a:spcBef>
              <a:spcAft>
                <a:spcPts val="600"/>
              </a:spcAft>
              <a:buSzPts val="1120"/>
              <a:buNone/>
              <a:defRPr sz="1400">
                <a:solidFill>
                  <a:schemeClr val="lt1"/>
                </a:solidFill>
              </a:defRPr>
            </a:lvl9pPr>
          </a:lstStyle>
          <a:p>
            <a:endParaRPr/>
          </a:p>
        </p:txBody>
      </p:sp>
      <p:sp>
        <p:nvSpPr>
          <p:cNvPr id="37" name="Google Shape;37;p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684211" y="685800"/>
            <a:ext cx="4937655" cy="3615267"/>
          </a:xfrm>
          <a:prstGeom prst="rect">
            <a:avLst/>
          </a:prstGeom>
          <a:noFill/>
          <a:ln>
            <a:noFill/>
          </a:ln>
        </p:spPr>
        <p:txBody>
          <a:bodyPr spcFirstLastPara="1" wrap="square" lIns="91425" tIns="45700" rIns="91425" bIns="45700" anchor="ctr" anchorCtr="0">
            <a:no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43" name="Google Shape;43;p5"/>
          <p:cNvSpPr txBox="1">
            <a:spLocks noGrp="1"/>
          </p:cNvSpPr>
          <p:nvPr>
            <p:ph type="body" idx="2"/>
          </p:nvPr>
        </p:nvSpPr>
        <p:spPr>
          <a:xfrm>
            <a:off x="5808133" y="685801"/>
            <a:ext cx="4934479" cy="3615266"/>
          </a:xfrm>
          <a:prstGeom prst="rect">
            <a:avLst/>
          </a:prstGeom>
          <a:noFill/>
          <a:ln>
            <a:noFill/>
          </a:ln>
        </p:spPr>
        <p:txBody>
          <a:bodyPr spcFirstLastPara="1" wrap="square" lIns="91425" tIns="45700" rIns="91425" bIns="45700" anchor="ctr" anchorCtr="0">
            <a:no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44" name="Google Shape;44;p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972080" y="685800"/>
            <a:ext cx="464978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240"/>
              <a:buNone/>
              <a:defRPr sz="2800" b="0">
                <a:solidFill>
                  <a:schemeClr val="lt1"/>
                </a:solidFill>
              </a:defRPr>
            </a:lvl1pPr>
            <a:lvl2pPr marL="914400" lvl="1" indent="-228600" algn="l">
              <a:spcBef>
                <a:spcPts val="600"/>
              </a:spcBef>
              <a:spcAft>
                <a:spcPts val="0"/>
              </a:spcAft>
              <a:buSzPts val="1600"/>
              <a:buNone/>
              <a:defRPr sz="2000" b="1"/>
            </a:lvl2pPr>
            <a:lvl3pPr marL="1371600" lvl="2" indent="-228600" algn="l">
              <a:spcBef>
                <a:spcPts val="600"/>
              </a:spcBef>
              <a:spcAft>
                <a:spcPts val="0"/>
              </a:spcAft>
              <a:buSzPts val="1440"/>
              <a:buNone/>
              <a:defRPr sz="1800" b="1"/>
            </a:lvl3pPr>
            <a:lvl4pPr marL="1828800" lvl="3" indent="-228600" algn="l">
              <a:spcBef>
                <a:spcPts val="600"/>
              </a:spcBef>
              <a:spcAft>
                <a:spcPts val="0"/>
              </a:spcAft>
              <a:buSzPts val="1280"/>
              <a:buNone/>
              <a:defRPr sz="1600" b="1"/>
            </a:lvl4pPr>
            <a:lvl5pPr marL="2286000" lvl="4" indent="-228600" algn="l">
              <a:spcBef>
                <a:spcPts val="600"/>
              </a:spcBef>
              <a:spcAft>
                <a:spcPts val="0"/>
              </a:spcAft>
              <a:buSzPts val="1280"/>
              <a:buNone/>
              <a:defRPr sz="1600" b="1"/>
            </a:lvl5pPr>
            <a:lvl6pPr marL="2743200" lvl="5" indent="-228600" algn="l">
              <a:spcBef>
                <a:spcPts val="600"/>
              </a:spcBef>
              <a:spcAft>
                <a:spcPts val="0"/>
              </a:spcAft>
              <a:buSzPts val="1280"/>
              <a:buNone/>
              <a:defRPr sz="1600" b="1"/>
            </a:lvl6pPr>
            <a:lvl7pPr marL="3200400" lvl="6" indent="-228600" algn="l">
              <a:spcBef>
                <a:spcPts val="600"/>
              </a:spcBef>
              <a:spcAft>
                <a:spcPts val="0"/>
              </a:spcAft>
              <a:buSzPts val="1280"/>
              <a:buNone/>
              <a:defRPr sz="1600" b="1"/>
            </a:lvl7pPr>
            <a:lvl8pPr marL="3657600" lvl="7" indent="-228600" algn="l">
              <a:spcBef>
                <a:spcPts val="600"/>
              </a:spcBef>
              <a:spcAft>
                <a:spcPts val="0"/>
              </a:spcAft>
              <a:buSzPts val="1280"/>
              <a:buNone/>
              <a:defRPr sz="1600" b="1"/>
            </a:lvl8pPr>
            <a:lvl9pPr marL="4114800" lvl="8" indent="-228600" algn="l">
              <a:spcBef>
                <a:spcPts val="600"/>
              </a:spcBef>
              <a:spcAft>
                <a:spcPts val="600"/>
              </a:spcAft>
              <a:buSzPts val="1280"/>
              <a:buNone/>
              <a:defRPr sz="1600" b="1"/>
            </a:lvl9pPr>
          </a:lstStyle>
          <a:p>
            <a:endParaRPr/>
          </a:p>
        </p:txBody>
      </p:sp>
      <p:sp>
        <p:nvSpPr>
          <p:cNvPr id="50" name="Google Shape;50;p6"/>
          <p:cNvSpPr txBox="1">
            <a:spLocks noGrp="1"/>
          </p:cNvSpPr>
          <p:nvPr>
            <p:ph type="body" idx="2"/>
          </p:nvPr>
        </p:nvSpPr>
        <p:spPr>
          <a:xfrm>
            <a:off x="684211" y="1270529"/>
            <a:ext cx="4937655" cy="3030538"/>
          </a:xfrm>
          <a:prstGeom prst="rect">
            <a:avLst/>
          </a:prstGeom>
          <a:noFill/>
          <a:ln>
            <a:noFill/>
          </a:ln>
        </p:spPr>
        <p:txBody>
          <a:bodyPr spcFirstLastPara="1" wrap="square" lIns="91425" tIns="45700" rIns="91425" bIns="45700" anchor="t" anchorCtr="0">
            <a:no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51" name="Google Shape;51;p6"/>
          <p:cNvSpPr txBox="1">
            <a:spLocks noGrp="1"/>
          </p:cNvSpPr>
          <p:nvPr>
            <p:ph type="body" idx="3"/>
          </p:nvPr>
        </p:nvSpPr>
        <p:spPr>
          <a:xfrm>
            <a:off x="6079066" y="685800"/>
            <a:ext cx="4665134"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240"/>
              <a:buNone/>
              <a:defRPr sz="2800" b="0">
                <a:solidFill>
                  <a:schemeClr val="lt1"/>
                </a:solidFill>
              </a:defRPr>
            </a:lvl1pPr>
            <a:lvl2pPr marL="914400" lvl="1" indent="-228600" algn="l">
              <a:spcBef>
                <a:spcPts val="600"/>
              </a:spcBef>
              <a:spcAft>
                <a:spcPts val="0"/>
              </a:spcAft>
              <a:buSzPts val="1600"/>
              <a:buNone/>
              <a:defRPr sz="2000" b="1"/>
            </a:lvl2pPr>
            <a:lvl3pPr marL="1371600" lvl="2" indent="-228600" algn="l">
              <a:spcBef>
                <a:spcPts val="600"/>
              </a:spcBef>
              <a:spcAft>
                <a:spcPts val="0"/>
              </a:spcAft>
              <a:buSzPts val="1440"/>
              <a:buNone/>
              <a:defRPr sz="1800" b="1"/>
            </a:lvl3pPr>
            <a:lvl4pPr marL="1828800" lvl="3" indent="-228600" algn="l">
              <a:spcBef>
                <a:spcPts val="600"/>
              </a:spcBef>
              <a:spcAft>
                <a:spcPts val="0"/>
              </a:spcAft>
              <a:buSzPts val="1280"/>
              <a:buNone/>
              <a:defRPr sz="1600" b="1"/>
            </a:lvl4pPr>
            <a:lvl5pPr marL="2286000" lvl="4" indent="-228600" algn="l">
              <a:spcBef>
                <a:spcPts val="600"/>
              </a:spcBef>
              <a:spcAft>
                <a:spcPts val="0"/>
              </a:spcAft>
              <a:buSzPts val="1280"/>
              <a:buNone/>
              <a:defRPr sz="1600" b="1"/>
            </a:lvl5pPr>
            <a:lvl6pPr marL="2743200" lvl="5" indent="-228600" algn="l">
              <a:spcBef>
                <a:spcPts val="600"/>
              </a:spcBef>
              <a:spcAft>
                <a:spcPts val="0"/>
              </a:spcAft>
              <a:buSzPts val="1280"/>
              <a:buNone/>
              <a:defRPr sz="1600" b="1"/>
            </a:lvl6pPr>
            <a:lvl7pPr marL="3200400" lvl="6" indent="-228600" algn="l">
              <a:spcBef>
                <a:spcPts val="600"/>
              </a:spcBef>
              <a:spcAft>
                <a:spcPts val="0"/>
              </a:spcAft>
              <a:buSzPts val="1280"/>
              <a:buNone/>
              <a:defRPr sz="1600" b="1"/>
            </a:lvl7pPr>
            <a:lvl8pPr marL="3657600" lvl="7" indent="-228600" algn="l">
              <a:spcBef>
                <a:spcPts val="600"/>
              </a:spcBef>
              <a:spcAft>
                <a:spcPts val="0"/>
              </a:spcAft>
              <a:buSzPts val="1280"/>
              <a:buNone/>
              <a:defRPr sz="1600" b="1"/>
            </a:lvl8pPr>
            <a:lvl9pPr marL="4114800" lvl="8" indent="-228600" algn="l">
              <a:spcBef>
                <a:spcPts val="600"/>
              </a:spcBef>
              <a:spcAft>
                <a:spcPts val="600"/>
              </a:spcAft>
              <a:buSzPts val="1280"/>
              <a:buNone/>
              <a:defRPr sz="1600" b="1"/>
            </a:lvl9pPr>
          </a:lstStyle>
          <a:p>
            <a:endParaRPr/>
          </a:p>
        </p:txBody>
      </p:sp>
      <p:sp>
        <p:nvSpPr>
          <p:cNvPr id="52" name="Google Shape;52;p6"/>
          <p:cNvSpPr txBox="1">
            <a:spLocks noGrp="1"/>
          </p:cNvSpPr>
          <p:nvPr>
            <p:ph type="body" idx="4"/>
          </p:nvPr>
        </p:nvSpPr>
        <p:spPr>
          <a:xfrm>
            <a:off x="5806545" y="1262062"/>
            <a:ext cx="4929188" cy="3030538"/>
          </a:xfrm>
          <a:prstGeom prst="rect">
            <a:avLst/>
          </a:prstGeom>
          <a:noFill/>
          <a:ln>
            <a:noFill/>
          </a:ln>
        </p:spPr>
        <p:txBody>
          <a:bodyPr spcFirstLastPara="1" wrap="square" lIns="91425" tIns="45700" rIns="91425" bIns="45700" anchor="t" anchorCtr="0">
            <a:no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53" name="Google Shape;53;p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type="blank">
  <p:cSld name="BLANK">
    <p:spTree>
      <p:nvGrpSpPr>
        <p:cNvPr id="1" name="Shape 61"/>
        <p:cNvGrpSpPr/>
        <p:nvPr/>
      </p:nvGrpSpPr>
      <p:grpSpPr>
        <a:xfrm>
          <a:off x="0" y="0"/>
          <a:ext cx="0" cy="0"/>
          <a:chOff x="0" y="0"/>
          <a:chExt cx="0" cy="0"/>
        </a:xfrm>
      </p:grpSpPr>
      <p:sp>
        <p:nvSpPr>
          <p:cNvPr id="62" name="Google Shape;62;p8"/>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7085012" y="685800"/>
            <a:ext cx="3657600"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684212" y="685800"/>
            <a:ext cx="5943601" cy="5308600"/>
          </a:xfrm>
          <a:prstGeom prst="rect">
            <a:avLst/>
          </a:prstGeom>
          <a:noFill/>
          <a:ln>
            <a:noFill/>
          </a:ln>
        </p:spPr>
        <p:txBody>
          <a:bodyPr spcFirstLastPara="1" wrap="square" lIns="91425" tIns="45700" rIns="91425" bIns="45700" anchor="ctr" anchorCtr="0">
            <a:noAutofit/>
          </a:bodyPr>
          <a:lstStyle>
            <a:lvl1pPr marL="457200" lvl="0" indent="-320040" algn="l">
              <a:spcBef>
                <a:spcPts val="360"/>
              </a:spcBef>
              <a:spcAft>
                <a:spcPts val="0"/>
              </a:spcAft>
              <a:buSzPts val="1440"/>
              <a:buChar char="▶"/>
              <a:defRPr/>
            </a:lvl1pPr>
            <a:lvl2pPr marL="914400" lvl="1" indent="-320040" algn="l">
              <a:spcBef>
                <a:spcPts val="600"/>
              </a:spcBef>
              <a:spcAft>
                <a:spcPts val="0"/>
              </a:spcAft>
              <a:buSzPts val="1440"/>
              <a:buChar char="▶"/>
              <a:defRPr/>
            </a:lvl2pPr>
            <a:lvl3pPr marL="1371600" lvl="2" indent="-320039" algn="l">
              <a:spcBef>
                <a:spcPts val="600"/>
              </a:spcBef>
              <a:spcAft>
                <a:spcPts val="0"/>
              </a:spcAft>
              <a:buSzPts val="1440"/>
              <a:buChar char="▶"/>
              <a:defRPr/>
            </a:lvl3pPr>
            <a:lvl4pPr marL="1828800" lvl="3" indent="-320039" algn="l">
              <a:spcBef>
                <a:spcPts val="600"/>
              </a:spcBef>
              <a:spcAft>
                <a:spcPts val="0"/>
              </a:spcAft>
              <a:buSzPts val="1440"/>
              <a:buChar char="▶"/>
              <a:defRPr/>
            </a:lvl4pPr>
            <a:lvl5pPr marL="2286000" lvl="4" indent="-320039" algn="l">
              <a:spcBef>
                <a:spcPts val="600"/>
              </a:spcBef>
              <a:spcAft>
                <a:spcPts val="0"/>
              </a:spcAft>
              <a:buSzPts val="1440"/>
              <a:buChar char="▶"/>
              <a:defRPr/>
            </a:lvl5pPr>
            <a:lvl6pPr marL="2743200" lvl="5" indent="-320039" algn="l">
              <a:spcBef>
                <a:spcPts val="600"/>
              </a:spcBef>
              <a:spcAft>
                <a:spcPts val="0"/>
              </a:spcAft>
              <a:buSzPts val="1440"/>
              <a:buChar char="▶"/>
              <a:defRPr/>
            </a:lvl6pPr>
            <a:lvl7pPr marL="3200400" lvl="6" indent="-320039" algn="l">
              <a:spcBef>
                <a:spcPts val="600"/>
              </a:spcBef>
              <a:spcAft>
                <a:spcPts val="0"/>
              </a:spcAft>
              <a:buSzPts val="1440"/>
              <a:buChar char="▶"/>
              <a:defRPr/>
            </a:lvl7pPr>
            <a:lvl8pPr marL="3657600" lvl="7" indent="-320040" algn="l">
              <a:spcBef>
                <a:spcPts val="600"/>
              </a:spcBef>
              <a:spcAft>
                <a:spcPts val="0"/>
              </a:spcAft>
              <a:buSzPts val="1440"/>
              <a:buChar char="▶"/>
              <a:defRPr/>
            </a:lvl8pPr>
            <a:lvl9pPr marL="4114800" lvl="8" indent="-320040" algn="l">
              <a:spcBef>
                <a:spcPts val="600"/>
              </a:spcBef>
              <a:spcAft>
                <a:spcPts val="600"/>
              </a:spcAft>
              <a:buSzPts val="1440"/>
              <a:buChar char="▶"/>
              <a:defRPr/>
            </a:lvl9pPr>
          </a:lstStyle>
          <a:p>
            <a:endParaRPr/>
          </a:p>
        </p:txBody>
      </p:sp>
      <p:sp>
        <p:nvSpPr>
          <p:cNvPr id="68" name="Google Shape;68;p9"/>
          <p:cNvSpPr txBox="1">
            <a:spLocks noGrp="1"/>
          </p:cNvSpPr>
          <p:nvPr>
            <p:ph type="body" idx="2"/>
          </p:nvPr>
        </p:nvSpPr>
        <p:spPr>
          <a:xfrm>
            <a:off x="7085012" y="2209799"/>
            <a:ext cx="3657600" cy="2091267"/>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280"/>
              <a:buNone/>
              <a:defRPr sz="1600"/>
            </a:lvl1pPr>
            <a:lvl2pPr marL="914400" lvl="1" indent="-228600" algn="l">
              <a:spcBef>
                <a:spcPts val="600"/>
              </a:spcBef>
              <a:spcAft>
                <a:spcPts val="0"/>
              </a:spcAft>
              <a:buSzPts val="960"/>
              <a:buNone/>
              <a:defRPr sz="1200"/>
            </a:lvl2pPr>
            <a:lvl3pPr marL="1371600" lvl="2" indent="-228600" algn="l">
              <a:spcBef>
                <a:spcPts val="600"/>
              </a:spcBef>
              <a:spcAft>
                <a:spcPts val="0"/>
              </a:spcAft>
              <a:buSzPts val="800"/>
              <a:buNone/>
              <a:defRPr sz="1000"/>
            </a:lvl3pPr>
            <a:lvl4pPr marL="1828800" lvl="3" indent="-228600" algn="l">
              <a:spcBef>
                <a:spcPts val="600"/>
              </a:spcBef>
              <a:spcAft>
                <a:spcPts val="0"/>
              </a:spcAft>
              <a:buSzPts val="720"/>
              <a:buNone/>
              <a:defRPr sz="900"/>
            </a:lvl4pPr>
            <a:lvl5pPr marL="2286000" lvl="4" indent="-228600" algn="l">
              <a:spcBef>
                <a:spcPts val="600"/>
              </a:spcBef>
              <a:spcAft>
                <a:spcPts val="0"/>
              </a:spcAft>
              <a:buSzPts val="720"/>
              <a:buNone/>
              <a:defRPr sz="900"/>
            </a:lvl5pPr>
            <a:lvl6pPr marL="2743200" lvl="5" indent="-228600" algn="l">
              <a:spcBef>
                <a:spcPts val="600"/>
              </a:spcBef>
              <a:spcAft>
                <a:spcPts val="0"/>
              </a:spcAft>
              <a:buSzPts val="720"/>
              <a:buNone/>
              <a:defRPr sz="900"/>
            </a:lvl6pPr>
            <a:lvl7pPr marL="3200400" lvl="6" indent="-228600" algn="l">
              <a:spcBef>
                <a:spcPts val="600"/>
              </a:spcBef>
              <a:spcAft>
                <a:spcPts val="0"/>
              </a:spcAft>
              <a:buSzPts val="720"/>
              <a:buNone/>
              <a:defRPr sz="900"/>
            </a:lvl7pPr>
            <a:lvl8pPr marL="3657600" lvl="7" indent="-228600" algn="l">
              <a:spcBef>
                <a:spcPts val="600"/>
              </a:spcBef>
              <a:spcAft>
                <a:spcPts val="0"/>
              </a:spcAft>
              <a:buSzPts val="720"/>
              <a:buNone/>
              <a:defRPr sz="900"/>
            </a:lvl8pPr>
            <a:lvl9pPr marL="4114800" lvl="8" indent="-228600" algn="l">
              <a:spcBef>
                <a:spcPts val="600"/>
              </a:spcBef>
              <a:spcAft>
                <a:spcPts val="600"/>
              </a:spcAft>
              <a:buSzPts val="720"/>
              <a:buNone/>
              <a:defRPr sz="900"/>
            </a:lvl9pPr>
          </a:lstStyle>
          <a:p>
            <a:endParaRPr/>
          </a:p>
        </p:txBody>
      </p:sp>
      <p:sp>
        <p:nvSpPr>
          <p:cNvPr id="69" name="Google Shape;69;p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4722812" y="1447800"/>
            <a:ext cx="60198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a:spLocks noGrp="1"/>
          </p:cNvSpPr>
          <p:nvPr>
            <p:ph type="pic" idx="2"/>
          </p:nvPr>
        </p:nvSpPr>
        <p:spPr>
          <a:xfrm>
            <a:off x="989012" y="914400"/>
            <a:ext cx="3280974" cy="45720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32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1pPr>
            <a:lvl2pPr marR="0" lvl="1"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2pPr>
            <a:lvl3pPr marR="0" lvl="2"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3pPr>
            <a:lvl4pPr marR="0" lvl="3"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4pPr>
            <a:lvl5pPr marR="0" lvl="4"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5pPr>
            <a:lvl6pPr marR="0" lvl="5"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6pPr>
            <a:lvl7pPr marR="0" lvl="6"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7pPr>
            <a:lvl8pPr marR="0" lvl="7" algn="l" rtl="0">
              <a:spcBef>
                <a:spcPts val="600"/>
              </a:spcBef>
              <a:spcAft>
                <a:spcPts val="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8pPr>
            <a:lvl9pPr marR="0" lvl="8" algn="l" rtl="0">
              <a:spcBef>
                <a:spcPts val="600"/>
              </a:spcBef>
              <a:spcAft>
                <a:spcPts val="600"/>
              </a:spcAft>
              <a:buClr>
                <a:schemeClr val="lt1"/>
              </a:buClr>
              <a:buSzPts val="1280"/>
              <a:buFont typeface="Noto Sans Symbols"/>
              <a:buNone/>
              <a:defRPr sz="1600" b="0" i="0" u="none" strike="noStrike" cap="none">
                <a:solidFill>
                  <a:srgbClr val="0F486F"/>
                </a:solidFill>
                <a:latin typeface="Century Gothic"/>
                <a:ea typeface="Century Gothic"/>
                <a:cs typeface="Century Gothic"/>
                <a:sym typeface="Century Gothic"/>
              </a:defRPr>
            </a:lvl9pPr>
          </a:lstStyle>
          <a:p>
            <a:endParaRPr/>
          </a:p>
        </p:txBody>
      </p:sp>
      <p:sp>
        <p:nvSpPr>
          <p:cNvPr id="75" name="Google Shape;75;p10"/>
          <p:cNvSpPr txBox="1">
            <a:spLocks noGrp="1"/>
          </p:cNvSpPr>
          <p:nvPr>
            <p:ph type="body" idx="1"/>
          </p:nvPr>
        </p:nvSpPr>
        <p:spPr>
          <a:xfrm>
            <a:off x="4722812" y="2777066"/>
            <a:ext cx="6021388" cy="2048933"/>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SzPts val="1440"/>
              <a:buNone/>
              <a:defRPr sz="1800"/>
            </a:lvl1pPr>
            <a:lvl2pPr marL="914400" lvl="1" indent="-228600" algn="l">
              <a:spcBef>
                <a:spcPts val="600"/>
              </a:spcBef>
              <a:spcAft>
                <a:spcPts val="0"/>
              </a:spcAft>
              <a:buSzPts val="960"/>
              <a:buNone/>
              <a:defRPr sz="1200"/>
            </a:lvl2pPr>
            <a:lvl3pPr marL="1371600" lvl="2" indent="-228600" algn="l">
              <a:spcBef>
                <a:spcPts val="600"/>
              </a:spcBef>
              <a:spcAft>
                <a:spcPts val="0"/>
              </a:spcAft>
              <a:buSzPts val="800"/>
              <a:buNone/>
              <a:defRPr sz="1000"/>
            </a:lvl3pPr>
            <a:lvl4pPr marL="1828800" lvl="3" indent="-228600" algn="l">
              <a:spcBef>
                <a:spcPts val="600"/>
              </a:spcBef>
              <a:spcAft>
                <a:spcPts val="0"/>
              </a:spcAft>
              <a:buSzPts val="720"/>
              <a:buNone/>
              <a:defRPr sz="900"/>
            </a:lvl4pPr>
            <a:lvl5pPr marL="2286000" lvl="4" indent="-228600" algn="l">
              <a:spcBef>
                <a:spcPts val="600"/>
              </a:spcBef>
              <a:spcAft>
                <a:spcPts val="0"/>
              </a:spcAft>
              <a:buSzPts val="720"/>
              <a:buNone/>
              <a:defRPr sz="900"/>
            </a:lvl5pPr>
            <a:lvl6pPr marL="2743200" lvl="5" indent="-228600" algn="l">
              <a:spcBef>
                <a:spcPts val="600"/>
              </a:spcBef>
              <a:spcAft>
                <a:spcPts val="0"/>
              </a:spcAft>
              <a:buSzPts val="720"/>
              <a:buNone/>
              <a:defRPr sz="900"/>
            </a:lvl6pPr>
            <a:lvl7pPr marL="3200400" lvl="6" indent="-228600" algn="l">
              <a:spcBef>
                <a:spcPts val="600"/>
              </a:spcBef>
              <a:spcAft>
                <a:spcPts val="0"/>
              </a:spcAft>
              <a:buSzPts val="720"/>
              <a:buNone/>
              <a:defRPr sz="900"/>
            </a:lvl7pPr>
            <a:lvl8pPr marL="3657600" lvl="7" indent="-228600" algn="l">
              <a:spcBef>
                <a:spcPts val="600"/>
              </a:spcBef>
              <a:spcAft>
                <a:spcPts val="0"/>
              </a:spcAft>
              <a:buSzPts val="720"/>
              <a:buNone/>
              <a:defRPr sz="900"/>
            </a:lvl8pPr>
            <a:lvl9pPr marL="4114800" lvl="8" indent="-228600" algn="l">
              <a:spcBef>
                <a:spcPts val="600"/>
              </a:spcBef>
              <a:spcAft>
                <a:spcPts val="600"/>
              </a:spcAft>
              <a:buSzPts val="720"/>
              <a:buNone/>
              <a:defRPr sz="900"/>
            </a:lvl9pPr>
          </a:lstStyle>
          <a:p>
            <a:endParaRPr/>
          </a:p>
        </p:txBody>
      </p:sp>
      <p:sp>
        <p:nvSpPr>
          <p:cNvPr id="76" name="Google Shape;76;p1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62D2EF"/>
            </a:gs>
            <a:gs pos="10000">
              <a:srgbClr val="62D2EF"/>
            </a:gs>
            <a:gs pos="100000">
              <a:srgbClr val="05578D"/>
            </a:gs>
          </a:gsLst>
          <a:lin ang="6120000"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9206969" y="2963333"/>
            <a:ext cx="2981859" cy="3208867"/>
            <a:chOff x="9206969" y="2963333"/>
            <a:chExt cx="2981859" cy="3208867"/>
          </a:xfrm>
        </p:grpSpPr>
        <p:cxnSp>
          <p:nvCxnSpPr>
            <p:cNvPr id="7" name="Google Shape;7;p1"/>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p:spPr>
        </p:cxnSp>
        <p:cxnSp>
          <p:nvCxnSpPr>
            <p:cNvPr id="8" name="Google Shape;8;p1"/>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p:spPr>
        </p:cxnSp>
        <p:cxnSp>
          <p:nvCxnSpPr>
            <p:cNvPr id="9" name="Google Shape;9;p1"/>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p:spPr>
        </p:cxnSp>
        <p:cxnSp>
          <p:nvCxnSpPr>
            <p:cNvPr id="10" name="Google Shape;10;p1"/>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p:spPr>
        </p:cxnSp>
        <p:cxnSp>
          <p:nvCxnSpPr>
            <p:cNvPr id="11" name="Google Shape;11;p1"/>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p:spPr>
        </p:cxnSp>
      </p:grpSp>
      <p:sp>
        <p:nvSpPr>
          <p:cNvPr id="12" name="Google Shape;12;p1"/>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Autofit/>
          </a:bodyPr>
          <a:lstStyle>
            <a:lvl1pPr marL="457200" marR="0" lvl="0" indent="-330200" algn="l" rtl="0">
              <a:spcBef>
                <a:spcPts val="400"/>
              </a:spcBef>
              <a:spcAft>
                <a:spcPts val="0"/>
              </a:spcAft>
              <a:buClr>
                <a:schemeClr val="lt1"/>
              </a:buClr>
              <a:buSzPts val="16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914400" marR="0" lvl="1" indent="-320040" algn="l" rtl="0">
              <a:spcBef>
                <a:spcPts val="600"/>
              </a:spcBef>
              <a:spcAft>
                <a:spcPts val="0"/>
              </a:spcAft>
              <a:buClr>
                <a:schemeClr val="lt1"/>
              </a:buClr>
              <a:buSzPts val="1440"/>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371600" marR="0" lvl="2" indent="-309880" algn="l" rtl="0">
              <a:spcBef>
                <a:spcPts val="600"/>
              </a:spcBef>
              <a:spcAft>
                <a:spcPts val="0"/>
              </a:spcAft>
              <a:buClr>
                <a:schemeClr val="lt1"/>
              </a:buClr>
              <a:buSzPts val="128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828800" marR="0" lvl="3" indent="-299719"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286000" marR="0" lvl="4" indent="-299720"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743200" marR="0" lvl="5" indent="-299720"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3200400" marR="0" lvl="6" indent="-299720"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657600" marR="0" lvl="7" indent="-299720" algn="l" rtl="0">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4114800" marR="0" lvl="8" indent="-299720" algn="l" rtl="0">
              <a:spcBef>
                <a:spcPts val="600"/>
              </a:spcBef>
              <a:spcAft>
                <a:spcPts val="60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0" i="0" u="none" strike="noStrike" cap="none">
                <a:solidFill>
                  <a:srgbClr val="09304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rgbClr val="09304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3200" b="0" i="0" u="none" strike="noStrike" cap="none">
                <a:solidFill>
                  <a:srgbClr val="09304A"/>
                </a:solidFill>
                <a:latin typeface="Century Gothic"/>
                <a:ea typeface="Century Gothic"/>
                <a:cs typeface="Century Gothic"/>
                <a:sym typeface="Century Gothic"/>
              </a:defRPr>
            </a:lvl1pPr>
            <a:lvl2pPr marL="0" marR="0" lvl="1" indent="0" algn="r" rtl="0">
              <a:spcBef>
                <a:spcPts val="0"/>
              </a:spcBef>
              <a:buNone/>
              <a:defRPr sz="3200" b="0" i="0" u="none" strike="noStrike" cap="none">
                <a:solidFill>
                  <a:srgbClr val="09304A"/>
                </a:solidFill>
                <a:latin typeface="Century Gothic"/>
                <a:ea typeface="Century Gothic"/>
                <a:cs typeface="Century Gothic"/>
                <a:sym typeface="Century Gothic"/>
              </a:defRPr>
            </a:lvl2pPr>
            <a:lvl3pPr marL="0" marR="0" lvl="2" indent="0" algn="r" rtl="0">
              <a:spcBef>
                <a:spcPts val="0"/>
              </a:spcBef>
              <a:buNone/>
              <a:defRPr sz="3200" b="0" i="0" u="none" strike="noStrike" cap="none">
                <a:solidFill>
                  <a:srgbClr val="09304A"/>
                </a:solidFill>
                <a:latin typeface="Century Gothic"/>
                <a:ea typeface="Century Gothic"/>
                <a:cs typeface="Century Gothic"/>
                <a:sym typeface="Century Gothic"/>
              </a:defRPr>
            </a:lvl3pPr>
            <a:lvl4pPr marL="0" marR="0" lvl="3" indent="0" algn="r" rtl="0">
              <a:spcBef>
                <a:spcPts val="0"/>
              </a:spcBef>
              <a:buNone/>
              <a:defRPr sz="3200" b="0" i="0" u="none" strike="noStrike" cap="none">
                <a:solidFill>
                  <a:srgbClr val="09304A"/>
                </a:solidFill>
                <a:latin typeface="Century Gothic"/>
                <a:ea typeface="Century Gothic"/>
                <a:cs typeface="Century Gothic"/>
                <a:sym typeface="Century Gothic"/>
              </a:defRPr>
            </a:lvl4pPr>
            <a:lvl5pPr marL="0" marR="0" lvl="4" indent="0" algn="r" rtl="0">
              <a:spcBef>
                <a:spcPts val="0"/>
              </a:spcBef>
              <a:buNone/>
              <a:defRPr sz="3200" b="0" i="0" u="none" strike="noStrike" cap="none">
                <a:solidFill>
                  <a:srgbClr val="09304A"/>
                </a:solidFill>
                <a:latin typeface="Century Gothic"/>
                <a:ea typeface="Century Gothic"/>
                <a:cs typeface="Century Gothic"/>
                <a:sym typeface="Century Gothic"/>
              </a:defRPr>
            </a:lvl5pPr>
            <a:lvl6pPr marL="0" marR="0" lvl="5" indent="0" algn="r" rtl="0">
              <a:spcBef>
                <a:spcPts val="0"/>
              </a:spcBef>
              <a:buNone/>
              <a:defRPr sz="3200" b="0" i="0" u="none" strike="noStrike" cap="none">
                <a:solidFill>
                  <a:srgbClr val="09304A"/>
                </a:solidFill>
                <a:latin typeface="Century Gothic"/>
                <a:ea typeface="Century Gothic"/>
                <a:cs typeface="Century Gothic"/>
                <a:sym typeface="Century Gothic"/>
              </a:defRPr>
            </a:lvl6pPr>
            <a:lvl7pPr marL="0" marR="0" lvl="6" indent="0" algn="r" rtl="0">
              <a:spcBef>
                <a:spcPts val="0"/>
              </a:spcBef>
              <a:buNone/>
              <a:defRPr sz="3200" b="0" i="0" u="none" strike="noStrike" cap="none">
                <a:solidFill>
                  <a:srgbClr val="09304A"/>
                </a:solidFill>
                <a:latin typeface="Century Gothic"/>
                <a:ea typeface="Century Gothic"/>
                <a:cs typeface="Century Gothic"/>
                <a:sym typeface="Century Gothic"/>
              </a:defRPr>
            </a:lvl7pPr>
            <a:lvl8pPr marL="0" marR="0" lvl="7" indent="0" algn="r" rtl="0">
              <a:spcBef>
                <a:spcPts val="0"/>
              </a:spcBef>
              <a:buNone/>
              <a:defRPr sz="3200" b="0" i="0" u="none" strike="noStrike" cap="none">
                <a:solidFill>
                  <a:srgbClr val="09304A"/>
                </a:solidFill>
                <a:latin typeface="Century Gothic"/>
                <a:ea typeface="Century Gothic"/>
                <a:cs typeface="Century Gothic"/>
                <a:sym typeface="Century Gothic"/>
              </a:defRPr>
            </a:lvl8pPr>
            <a:lvl9pPr marL="0" marR="0" lvl="8" indent="0" algn="r" rtl="0">
              <a:spcBef>
                <a:spcPts val="0"/>
              </a:spcBef>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ctrTitle"/>
          </p:nvPr>
        </p:nvSpPr>
        <p:spPr>
          <a:xfrm>
            <a:off x="2804746" y="457201"/>
            <a:ext cx="6286500" cy="1902356"/>
          </a:xfrm>
          <a:prstGeom prst="rect">
            <a:avLst/>
          </a:prstGeom>
          <a:noFill/>
          <a:ln>
            <a:noFill/>
          </a:ln>
        </p:spPr>
        <p:txBody>
          <a:bodyPr spcFirstLastPara="1" wrap="square" lIns="91425" tIns="45700" rIns="91425" bIns="45700" anchor="b" anchorCtr="0">
            <a:noAutofit/>
          </a:bodyPr>
          <a:lstStyle/>
          <a:p>
            <a:pPr lvl="0" algn="ctr">
              <a:buClr>
                <a:srgbClr val="09304A"/>
              </a:buClr>
              <a:buSzPts val="3600"/>
            </a:pPr>
            <a:r>
              <a:rPr lang="en-US" sz="3600" dirty="0"/>
              <a:t/>
            </a:r>
            <a:br>
              <a:rPr lang="en-US" sz="3600" dirty="0"/>
            </a:br>
            <a:r>
              <a:rPr lang="en-US" sz="3600" dirty="0"/>
              <a:t>PROOF THEORY AS AN IDEAL MODEL OF ARGUMENTATION</a:t>
            </a:r>
            <a:endParaRPr sz="3600" dirty="0">
              <a:latin typeface="Times New Roman"/>
              <a:ea typeface="Times New Roman"/>
              <a:cs typeface="Times New Roman"/>
              <a:sym typeface="Times New Roman"/>
            </a:endParaRPr>
          </a:p>
        </p:txBody>
      </p:sp>
      <p:sp>
        <p:nvSpPr>
          <p:cNvPr id="140" name="Google Shape;140;p19"/>
          <p:cNvSpPr txBox="1"/>
          <p:nvPr/>
        </p:nvSpPr>
        <p:spPr>
          <a:xfrm>
            <a:off x="4126524" y="3749394"/>
            <a:ext cx="3962400" cy="20183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1920"/>
              <a:buFont typeface="Noto Sans Symbols"/>
              <a:buNone/>
            </a:pPr>
            <a:r>
              <a:rPr lang="en-US" sz="2400" b="1" dirty="0" smtClean="0">
                <a:solidFill>
                  <a:srgbClr val="09304A"/>
                </a:solidFill>
                <a:latin typeface="Times New Roman"/>
                <a:cs typeface="Times New Roman"/>
                <a:sym typeface="Times New Roman"/>
              </a:rPr>
              <a:t>Zhdanov Daniil </a:t>
            </a:r>
          </a:p>
          <a:p>
            <a:pPr marL="0" marR="0" lvl="0" indent="0" algn="ctr" rtl="0">
              <a:spcBef>
                <a:spcPts val="0"/>
              </a:spcBef>
              <a:spcAft>
                <a:spcPts val="0"/>
              </a:spcAft>
              <a:buClr>
                <a:schemeClr val="lt1"/>
              </a:buClr>
              <a:buSzPts val="1920"/>
              <a:buFont typeface="Noto Sans Symbols"/>
              <a:buNone/>
            </a:pPr>
            <a:r>
              <a:rPr lang="en-US" sz="2400" b="1" dirty="0" smtClean="0">
                <a:solidFill>
                  <a:srgbClr val="09304A"/>
                </a:solidFill>
                <a:latin typeface="Times New Roman"/>
                <a:cs typeface="Times New Roman"/>
                <a:sym typeface="Times New Roman"/>
              </a:rPr>
              <a:t>DA-91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841686" y="-482600"/>
            <a:ext cx="10515600" cy="1325563"/>
          </a:xfrm>
          <a:prstGeom prst="rect">
            <a:avLst/>
          </a:prstGeom>
          <a:noFill/>
          <a:ln>
            <a:noFill/>
          </a:ln>
        </p:spPr>
        <p:txBody>
          <a:bodyPr spcFirstLastPara="1" wrap="square" lIns="91425" tIns="45700" rIns="91425" bIns="45700" anchor="ctr" anchorCtr="0">
            <a:noAutofit/>
          </a:bodyPr>
          <a:lstStyle/>
          <a:p>
            <a:pPr lvl="0" algn="ctr">
              <a:buClr>
                <a:srgbClr val="032348"/>
              </a:buClr>
              <a:buSzPts val="3600"/>
            </a:pPr>
            <a:r>
              <a:rPr lang="en-US" dirty="0"/>
              <a:t/>
            </a:r>
            <a:br>
              <a:rPr lang="en-US" dirty="0"/>
            </a:br>
            <a:r>
              <a:rPr lang="en-US" dirty="0"/>
              <a:t>TYPES OF EVIDENCE: EXAMPLES</a:t>
            </a:r>
            <a:endParaRPr b="1" dirty="0">
              <a:solidFill>
                <a:srgbClr val="032348"/>
              </a:solidFill>
              <a:latin typeface="Times New Roman"/>
              <a:ea typeface="Times New Roman"/>
              <a:cs typeface="Times New Roman"/>
              <a:sym typeface="Times New Roman"/>
            </a:endParaRPr>
          </a:p>
        </p:txBody>
      </p:sp>
      <p:sp>
        <p:nvSpPr>
          <p:cNvPr id="217" name="Google Shape;217;p28"/>
          <p:cNvSpPr txBox="1"/>
          <p:nvPr/>
        </p:nvSpPr>
        <p:spPr>
          <a:xfrm>
            <a:off x="3000999" y="1084731"/>
            <a:ext cx="5905039" cy="824751"/>
          </a:xfrm>
          <a:prstGeom prst="rect">
            <a:avLst/>
          </a:prstGeom>
          <a:noFill/>
          <a:ln>
            <a:noFill/>
          </a:ln>
        </p:spPr>
        <p:txBody>
          <a:bodyPr spcFirstLastPara="1" wrap="square" lIns="91425" tIns="45700" rIns="91425" bIns="45700" anchor="t" anchorCtr="0">
            <a:noAutofit/>
          </a:bodyPr>
          <a:lstStyle/>
          <a:p>
            <a:pPr lvl="0" algn="ctr">
              <a:lnSpc>
                <a:spcPct val="90000"/>
              </a:lnSpc>
              <a:buClr>
                <a:srgbClr val="032348"/>
              </a:buClr>
              <a:buSzPts val="2800"/>
            </a:pPr>
            <a:r>
              <a:rPr lang="en-US" sz="2800" dirty="0"/>
              <a:t>"By contradiction" (apagogic)</a:t>
            </a:r>
            <a:endParaRPr dirty="0"/>
          </a:p>
        </p:txBody>
      </p:sp>
      <p:sp>
        <p:nvSpPr>
          <p:cNvPr id="218" name="Google Shape;218;p28"/>
          <p:cNvSpPr txBox="1"/>
          <p:nvPr/>
        </p:nvSpPr>
        <p:spPr>
          <a:xfrm>
            <a:off x="105796" y="1783977"/>
            <a:ext cx="5905039" cy="2599763"/>
          </a:xfrm>
          <a:prstGeom prst="rect">
            <a:avLst/>
          </a:prstGeom>
          <a:noFill/>
          <a:ln>
            <a:noFill/>
          </a:ln>
        </p:spPr>
        <p:txBody>
          <a:bodyPr spcFirstLastPara="1" wrap="square" lIns="91425" tIns="45700" rIns="91425" bIns="45700" anchor="t" anchorCtr="0">
            <a:noAutofit/>
          </a:bodyPr>
          <a:lstStyle/>
          <a:p>
            <a:pPr lvl="0">
              <a:lnSpc>
                <a:spcPct val="90000"/>
              </a:lnSpc>
              <a:buClr>
                <a:srgbClr val="032348"/>
              </a:buClr>
              <a:buSzPts val="2000"/>
            </a:pPr>
            <a:r>
              <a:rPr lang="en-US" sz="2000" dirty="0"/>
              <a:t>A bank robbery was committed in one city. Suspicion fell on the notorious repeat offenders Smith, Jones and Brown. During the investigation, it turned out that Jones never goes to business without Brown. At least one of the repeat offenders - Smith or Jones - is involved in the crime. Brown has a solid alibi. The investigating police officer charged Smith with this information.</a:t>
            </a:r>
            <a:endParaRPr sz="2000" dirty="0">
              <a:solidFill>
                <a:srgbClr val="032348"/>
              </a:solidFill>
              <a:latin typeface="Times New Roman"/>
              <a:ea typeface="Times New Roman"/>
              <a:cs typeface="Times New Roman"/>
              <a:sym typeface="Times New Roman"/>
            </a:endParaRPr>
          </a:p>
        </p:txBody>
      </p:sp>
      <p:sp>
        <p:nvSpPr>
          <p:cNvPr id="219" name="Google Shape;219;p28"/>
          <p:cNvSpPr txBox="1"/>
          <p:nvPr/>
        </p:nvSpPr>
        <p:spPr>
          <a:xfrm>
            <a:off x="6010835" y="1640540"/>
            <a:ext cx="5905039" cy="5217460"/>
          </a:xfrm>
          <a:prstGeom prst="rect">
            <a:avLst/>
          </a:prstGeom>
          <a:noFill/>
          <a:ln>
            <a:noFill/>
          </a:ln>
        </p:spPr>
        <p:txBody>
          <a:bodyPr spcFirstLastPara="1" wrap="square" lIns="91425" tIns="45700" rIns="91425" bIns="45700" anchor="t" anchorCtr="0">
            <a:noAutofit/>
          </a:bodyPr>
          <a:lstStyle/>
          <a:p>
            <a:pPr lvl="0">
              <a:lnSpc>
                <a:spcPct val="90000"/>
              </a:lnSpc>
              <a:buClr>
                <a:srgbClr val="032348"/>
              </a:buClr>
              <a:buSzPts val="2000"/>
            </a:pPr>
            <a:r>
              <a:rPr lang="en-US" sz="2000" dirty="0"/>
              <a:t>1) Let's say that Smith is not involved in the crime. 2) Smith or Jones was involved in the crime (this is an established fact). From assumption (1) and premise (2) it follows: 3) Jones is involved in a crime. From (3) and another established fact 4) If Jones is involved in a crime, then Brown is involved. The saying follows: 5) Brown is involved in a crime. However, the investigation found out that 6) Brown is not involved in the crime. 7) Smith is involved in a crime</a:t>
            </a:r>
            <a:endParaRPr sz="2000" b="1" i="1" u="sng" dirty="0">
              <a:solidFill>
                <a:srgbClr val="032348"/>
              </a:solidFill>
              <a:latin typeface="Times New Roman"/>
              <a:ea typeface="Times New Roman"/>
              <a:cs typeface="Times New Roman"/>
              <a:sym typeface="Times New Roman"/>
            </a:endParaRPr>
          </a:p>
        </p:txBody>
      </p:sp>
      <p:pic>
        <p:nvPicPr>
          <p:cNvPr id="220" name="Google Shape;220;p28"/>
          <p:cNvPicPr preferRelativeResize="0"/>
          <p:nvPr/>
        </p:nvPicPr>
        <p:blipFill rotWithShape="1">
          <a:blip r:embed="rId3">
            <a:alphaModFix/>
          </a:blip>
          <a:srcRect/>
          <a:stretch/>
        </p:blipFill>
        <p:spPr>
          <a:xfrm>
            <a:off x="105796" y="4383740"/>
            <a:ext cx="5494838" cy="23353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824753" y="0"/>
            <a:ext cx="10515600" cy="1325563"/>
          </a:xfrm>
          <a:prstGeom prst="rect">
            <a:avLst/>
          </a:prstGeom>
          <a:noFill/>
          <a:ln>
            <a:noFill/>
          </a:ln>
        </p:spPr>
        <p:txBody>
          <a:bodyPr spcFirstLastPara="1" wrap="square" lIns="91425" tIns="45700" rIns="91425" bIns="45700" anchor="ctr" anchorCtr="0">
            <a:noAutofit/>
          </a:bodyPr>
          <a:lstStyle/>
          <a:p>
            <a:pPr lvl="0" algn="ctr">
              <a:buClr>
                <a:srgbClr val="032348"/>
              </a:buClr>
              <a:buSzPts val="3600"/>
            </a:pPr>
            <a:r>
              <a:rPr lang="en-US" dirty="0"/>
              <a:t>TYPES OF EVIDENCE: EXAMPLES</a:t>
            </a:r>
            <a:endParaRPr b="1" dirty="0">
              <a:solidFill>
                <a:srgbClr val="032348"/>
              </a:solidFill>
              <a:latin typeface="Times New Roman"/>
              <a:ea typeface="Times New Roman"/>
              <a:cs typeface="Times New Roman"/>
              <a:sym typeface="Times New Roman"/>
            </a:endParaRPr>
          </a:p>
        </p:txBody>
      </p:sp>
      <p:sp>
        <p:nvSpPr>
          <p:cNvPr id="226" name="Google Shape;226;p29"/>
          <p:cNvSpPr txBox="1"/>
          <p:nvPr/>
        </p:nvSpPr>
        <p:spPr>
          <a:xfrm>
            <a:off x="3000999" y="1084731"/>
            <a:ext cx="5905039" cy="824751"/>
          </a:xfrm>
          <a:prstGeom prst="rect">
            <a:avLst/>
          </a:prstGeom>
          <a:noFill/>
          <a:ln>
            <a:noFill/>
          </a:ln>
        </p:spPr>
        <p:txBody>
          <a:bodyPr spcFirstLastPara="1" wrap="square" lIns="91425" tIns="45700" rIns="91425" bIns="45700" anchor="t" anchorCtr="0">
            <a:noAutofit/>
          </a:bodyPr>
          <a:lstStyle/>
          <a:p>
            <a:pPr lvl="0" algn="ctr">
              <a:lnSpc>
                <a:spcPct val="80000"/>
              </a:lnSpc>
              <a:buClr>
                <a:srgbClr val="032348"/>
              </a:buClr>
              <a:buSzPts val="2800"/>
            </a:pPr>
            <a:r>
              <a:rPr lang="en-US" sz="2800" dirty="0"/>
              <a:t>Separating (by excluding alternatives).</a:t>
            </a:r>
            <a:endParaRPr sz="2800" dirty="0">
              <a:solidFill>
                <a:srgbClr val="032348"/>
              </a:solidFill>
              <a:latin typeface="Times New Roman"/>
              <a:ea typeface="Times New Roman"/>
              <a:cs typeface="Times New Roman"/>
              <a:sym typeface="Times New Roman"/>
            </a:endParaRPr>
          </a:p>
        </p:txBody>
      </p:sp>
      <p:sp>
        <p:nvSpPr>
          <p:cNvPr id="227" name="Google Shape;227;p29"/>
          <p:cNvSpPr txBox="1"/>
          <p:nvPr/>
        </p:nvSpPr>
        <p:spPr>
          <a:xfrm>
            <a:off x="105796" y="1783977"/>
            <a:ext cx="5905039" cy="2599763"/>
          </a:xfrm>
          <a:prstGeom prst="rect">
            <a:avLst/>
          </a:prstGeom>
          <a:noFill/>
          <a:ln>
            <a:noFill/>
          </a:ln>
        </p:spPr>
        <p:txBody>
          <a:bodyPr spcFirstLastPara="1" wrap="square" lIns="91425" tIns="45700" rIns="91425" bIns="45700" anchor="t" anchorCtr="0">
            <a:noAutofit/>
          </a:bodyPr>
          <a:lstStyle/>
          <a:p>
            <a:pPr lvl="0">
              <a:lnSpc>
                <a:spcPct val="90000"/>
              </a:lnSpc>
              <a:buClr>
                <a:srgbClr val="032348"/>
              </a:buClr>
              <a:buSzPts val="2000"/>
            </a:pPr>
            <a:r>
              <a:rPr lang="en-US" sz="2000" dirty="0"/>
              <a:t>On the eve of the races, the favorite, the best horse in England, the Silver trotter, disappeared and his trainer </a:t>
            </a:r>
            <a:r>
              <a:rPr lang="en-US" sz="2000" dirty="0" err="1"/>
              <a:t>Straker</a:t>
            </a:r>
            <a:r>
              <a:rPr lang="en-US" sz="2000" dirty="0"/>
              <a:t> was killed.</a:t>
            </a:r>
            <a:endParaRPr sz="2000" dirty="0">
              <a:solidFill>
                <a:srgbClr val="032348"/>
              </a:solidFill>
              <a:latin typeface="Times New Roman"/>
              <a:ea typeface="Times New Roman"/>
              <a:cs typeface="Times New Roman"/>
              <a:sym typeface="Times New Roman"/>
            </a:endParaRPr>
          </a:p>
        </p:txBody>
      </p:sp>
      <p:sp>
        <p:nvSpPr>
          <p:cNvPr id="228" name="Google Shape;228;p29"/>
          <p:cNvSpPr txBox="1"/>
          <p:nvPr/>
        </p:nvSpPr>
        <p:spPr>
          <a:xfrm>
            <a:off x="6010835" y="1909482"/>
            <a:ext cx="5905039" cy="4948518"/>
          </a:xfrm>
          <a:prstGeom prst="rect">
            <a:avLst/>
          </a:prstGeom>
          <a:noFill/>
          <a:ln>
            <a:noFill/>
          </a:ln>
        </p:spPr>
        <p:txBody>
          <a:bodyPr spcFirstLastPara="1" wrap="square" lIns="91425" tIns="45700" rIns="91425" bIns="45700" anchor="t" anchorCtr="0">
            <a:noAutofit/>
          </a:bodyPr>
          <a:lstStyle/>
          <a:p>
            <a:pPr lvl="0">
              <a:lnSpc>
                <a:spcPct val="90000"/>
              </a:lnSpc>
              <a:buClr>
                <a:srgbClr val="032348"/>
              </a:buClr>
              <a:buSzPts val="2000"/>
            </a:pPr>
            <a:r>
              <a:rPr lang="en-US" sz="2000" dirty="0"/>
              <a:t>Sherlock Holmes puts forward and considers four versions: A - Silver stayed in the field; B - He returned to the stable; S - He is in the stable of a competitor; D - It was stolen by the gypsies. Going through these alternatives, he consistently rejects three of them as untenable and comes to the conclusion that the horse must be sought from a competitor. Which, in the end, leads him to a successful investigation of the crime as a whole. Holmes' reasoning can be represented by the formula </a:t>
            </a:r>
            <a:r>
              <a:rPr lang="ru-RU" sz="2000" dirty="0" smtClean="0">
                <a:solidFill>
                  <a:srgbClr val="032348"/>
                </a:solidFill>
                <a:latin typeface="Times New Roman"/>
                <a:ea typeface="Times New Roman"/>
                <a:cs typeface="Times New Roman"/>
                <a:sym typeface="Times New Roman"/>
              </a:rPr>
              <a:t>:   </a:t>
            </a:r>
            <a:endParaRPr sz="2000" dirty="0">
              <a:solidFill>
                <a:srgbClr val="032348"/>
              </a:solidFill>
              <a:latin typeface="Times New Roman"/>
              <a:ea typeface="Times New Roman"/>
              <a:cs typeface="Times New Roman"/>
              <a:sym typeface="Times New Roman"/>
            </a:endParaRPr>
          </a:p>
          <a:p>
            <a:pPr marL="0" marR="0" lvl="0" indent="0" algn="r" rtl="0">
              <a:lnSpc>
                <a:spcPct val="90000"/>
              </a:lnSpc>
              <a:spcBef>
                <a:spcPts val="1000"/>
              </a:spcBef>
              <a:spcAft>
                <a:spcPts val="0"/>
              </a:spcAft>
              <a:buClr>
                <a:srgbClr val="032348"/>
              </a:buClr>
              <a:buSzPts val="2000"/>
              <a:buFont typeface="Arial"/>
              <a:buNone/>
            </a:pPr>
            <a:r>
              <a:rPr lang="ru-RU" sz="2000" dirty="0">
                <a:solidFill>
                  <a:srgbClr val="032348"/>
                </a:solidFill>
                <a:latin typeface="Times New Roman"/>
                <a:ea typeface="Times New Roman"/>
                <a:cs typeface="Times New Roman"/>
                <a:sym typeface="Times New Roman"/>
              </a:rPr>
              <a:t>( ( А V B V C V D, ¬A, ¬B, ¬D) → C).  </a:t>
            </a:r>
            <a:endParaRPr sz="2000" b="1" i="1" dirty="0">
              <a:solidFill>
                <a:srgbClr val="032348"/>
              </a:solidFill>
              <a:latin typeface="Times New Roman"/>
              <a:ea typeface="Times New Roman"/>
              <a:cs typeface="Times New Roman"/>
              <a:sym typeface="Times New Roman"/>
            </a:endParaRPr>
          </a:p>
        </p:txBody>
      </p:sp>
      <p:pic>
        <p:nvPicPr>
          <p:cNvPr id="229" name="Google Shape;229;p29"/>
          <p:cNvPicPr preferRelativeResize="0"/>
          <p:nvPr/>
        </p:nvPicPr>
        <p:blipFill rotWithShape="1">
          <a:blip r:embed="rId3">
            <a:alphaModFix/>
          </a:blip>
          <a:srcRect/>
          <a:stretch/>
        </p:blipFill>
        <p:spPr>
          <a:xfrm>
            <a:off x="119243" y="2679086"/>
            <a:ext cx="5575300" cy="39772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838200" y="0"/>
            <a:ext cx="10515600" cy="1008529"/>
          </a:xfrm>
          <a:prstGeom prst="rect">
            <a:avLst/>
          </a:prstGeom>
          <a:noFill/>
          <a:ln>
            <a:noFill/>
          </a:ln>
        </p:spPr>
        <p:txBody>
          <a:bodyPr spcFirstLastPara="1" wrap="square" lIns="91425" tIns="45700" rIns="91425" bIns="45700" anchor="ctr" anchorCtr="0">
            <a:noAutofit/>
          </a:bodyPr>
          <a:lstStyle/>
          <a:p>
            <a:pPr lvl="0" algn="ctr">
              <a:buClr>
                <a:srgbClr val="032348"/>
              </a:buClr>
              <a:buSzPts val="3600"/>
            </a:pPr>
            <a:r>
              <a:rPr lang="en-US" dirty="0"/>
              <a:t>METHODS OF DISCLAIMER</a:t>
            </a:r>
            <a:endParaRPr b="1" dirty="0">
              <a:solidFill>
                <a:srgbClr val="032348"/>
              </a:solidFill>
              <a:latin typeface="Times New Roman"/>
              <a:ea typeface="Times New Roman"/>
              <a:cs typeface="Times New Roman"/>
              <a:sym typeface="Times New Roman"/>
            </a:endParaRPr>
          </a:p>
        </p:txBody>
      </p:sp>
      <p:sp>
        <p:nvSpPr>
          <p:cNvPr id="235" name="Google Shape;235;p30"/>
          <p:cNvSpPr txBox="1">
            <a:spLocks noGrp="1"/>
          </p:cNvSpPr>
          <p:nvPr>
            <p:ph type="body" idx="1"/>
          </p:nvPr>
        </p:nvSpPr>
        <p:spPr>
          <a:xfrm>
            <a:off x="0" y="697178"/>
            <a:ext cx="12192000" cy="5351929"/>
          </a:xfrm>
          <a:prstGeom prst="rect">
            <a:avLst/>
          </a:prstGeom>
          <a:noFill/>
          <a:ln>
            <a:noFill/>
          </a:ln>
        </p:spPr>
        <p:txBody>
          <a:bodyPr spcFirstLastPara="1" wrap="square" lIns="91425" tIns="45700" rIns="91425" bIns="45700" anchor="ctr" anchorCtr="0">
            <a:noAutofit/>
          </a:bodyPr>
          <a:lstStyle/>
          <a:p>
            <a:pPr marL="285750" lvl="0" indent="-285750">
              <a:spcBef>
                <a:spcPts val="0"/>
              </a:spcBef>
              <a:buSzPts val="2240"/>
            </a:pPr>
            <a:r>
              <a:rPr lang="en-US" sz="2800" dirty="0"/>
              <a:t>1) refutation of the thesis - justification of the falsity of the thesis. This can be done either by direct proof of the antithesis, or by means of the method of "reduction to absurdity". 2) refutation of arguments is reasoning that establishes the groundlessness of the thesis by proving the falsity of the arguments used. 3) refutation of demonstration - detection of logical errors in the form of proof (demonstration), which leads to the assertion of the groundlessness of the thesis</a:t>
            </a:r>
            <a:r>
              <a:rPr lang="ru-RU" sz="2800" dirty="0" smtClean="0">
                <a:solidFill>
                  <a:srgbClr val="032348"/>
                </a:solidFill>
                <a:latin typeface="Times New Roman"/>
                <a:ea typeface="Times New Roman"/>
                <a:cs typeface="Times New Roman"/>
                <a:sym typeface="Times New Roman"/>
              </a:rPr>
              <a:t>.</a:t>
            </a:r>
            <a:endParaRPr sz="2800" b="1" i="1" dirty="0">
              <a:solidFill>
                <a:srgbClr val="032348"/>
              </a:solidFill>
              <a:latin typeface="Times New Roman"/>
              <a:ea typeface="Times New Roman"/>
              <a:cs typeface="Times New Roman"/>
              <a:sym typeface="Times New Roman"/>
            </a:endParaRPr>
          </a:p>
          <a:p>
            <a:pPr marL="285750" lvl="0" indent="-143510" algn="l" rtl="0">
              <a:spcBef>
                <a:spcPts val="1160"/>
              </a:spcBef>
              <a:spcAft>
                <a:spcPts val="0"/>
              </a:spcAft>
              <a:buSzPts val="2240"/>
              <a:buNone/>
            </a:pPr>
            <a:endParaRPr sz="2800" dirty="0">
              <a:solidFill>
                <a:srgbClr val="032348"/>
              </a:solidFill>
              <a:latin typeface="Times New Roman"/>
              <a:ea typeface="Times New Roman"/>
              <a:cs typeface="Times New Roman"/>
              <a:sym typeface="Times New Roman"/>
            </a:endParaRPr>
          </a:p>
        </p:txBody>
      </p:sp>
      <p:pic>
        <p:nvPicPr>
          <p:cNvPr id="236" name="Google Shape;236;p30"/>
          <p:cNvPicPr preferRelativeResize="0"/>
          <p:nvPr/>
        </p:nvPicPr>
        <p:blipFill rotWithShape="1">
          <a:blip r:embed="rId3">
            <a:alphaModFix/>
          </a:blip>
          <a:srcRect/>
          <a:stretch/>
        </p:blipFill>
        <p:spPr>
          <a:xfrm>
            <a:off x="9656619" y="4829694"/>
            <a:ext cx="2535382" cy="20283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838200" y="1"/>
            <a:ext cx="10515600" cy="803564"/>
          </a:xfrm>
          <a:prstGeom prst="rect">
            <a:avLst/>
          </a:prstGeom>
          <a:noFill/>
          <a:ln>
            <a:noFill/>
          </a:ln>
        </p:spPr>
        <p:txBody>
          <a:bodyPr spcFirstLastPara="1" wrap="square" lIns="91425" tIns="45700" rIns="91425" bIns="45700" anchor="ctr" anchorCtr="0">
            <a:noAutofit/>
          </a:bodyPr>
          <a:lstStyle/>
          <a:p>
            <a:pPr lvl="0" algn="ctr">
              <a:buClr>
                <a:srgbClr val="032348"/>
              </a:buClr>
              <a:buSzPts val="4400"/>
            </a:pPr>
            <a:r>
              <a:rPr lang="en-US" sz="4400" dirty="0"/>
              <a:t>RULES OF EVIDENCE</a:t>
            </a:r>
            <a:endParaRPr sz="4400" b="1" dirty="0">
              <a:solidFill>
                <a:srgbClr val="032348"/>
              </a:solidFill>
              <a:latin typeface="Times New Roman"/>
              <a:ea typeface="Times New Roman"/>
              <a:cs typeface="Times New Roman"/>
              <a:sym typeface="Times New Roman"/>
            </a:endParaRPr>
          </a:p>
        </p:txBody>
      </p:sp>
      <p:sp>
        <p:nvSpPr>
          <p:cNvPr id="242" name="Google Shape;242;p31"/>
          <p:cNvSpPr txBox="1">
            <a:spLocks noGrp="1"/>
          </p:cNvSpPr>
          <p:nvPr>
            <p:ph type="body" idx="1"/>
          </p:nvPr>
        </p:nvSpPr>
        <p:spPr>
          <a:xfrm>
            <a:off x="0" y="803565"/>
            <a:ext cx="6558455" cy="5597236"/>
          </a:xfrm>
          <a:prstGeom prst="rect">
            <a:avLst/>
          </a:prstGeom>
          <a:noFill/>
          <a:ln>
            <a:noFill/>
          </a:ln>
        </p:spPr>
        <p:txBody>
          <a:bodyPr spcFirstLastPara="1" wrap="square" lIns="91425" tIns="45700" rIns="91425" bIns="45700" anchor="ctr" anchorCtr="0">
            <a:noAutofit/>
          </a:bodyPr>
          <a:lstStyle/>
          <a:p>
            <a:pPr marL="0" lvl="0" indent="0" algn="ctr">
              <a:spcBef>
                <a:spcPts val="0"/>
              </a:spcBef>
              <a:buSzPts val="2240"/>
              <a:buNone/>
            </a:pPr>
            <a:r>
              <a:rPr lang="en-US" sz="2800" dirty="0"/>
              <a:t>Rules in relation to the thesis</a:t>
            </a:r>
            <a:r>
              <a:rPr lang="en-US" sz="2800" dirty="0" smtClean="0"/>
              <a:t>:</a:t>
            </a:r>
            <a:endParaRPr lang="ru-RU" sz="2800" dirty="0" smtClean="0"/>
          </a:p>
          <a:p>
            <a:pPr marL="0" lvl="0" indent="0">
              <a:spcBef>
                <a:spcPts val="0"/>
              </a:spcBef>
              <a:buSzPts val="2240"/>
              <a:buNone/>
            </a:pPr>
            <a:r>
              <a:rPr lang="ru-RU" sz="2800" dirty="0" smtClean="0"/>
              <a:t> </a:t>
            </a:r>
            <a:r>
              <a:rPr lang="en-US" sz="2800" dirty="0" smtClean="0"/>
              <a:t>The </a:t>
            </a:r>
            <a:r>
              <a:rPr lang="en-US" sz="2800" dirty="0"/>
              <a:t>rule of clarity - the thesis must be formulated precisely, clearly, unambiguously</a:t>
            </a:r>
            <a:r>
              <a:rPr lang="en-US" sz="2800" dirty="0" smtClean="0"/>
              <a:t>.</a:t>
            </a:r>
            <a:endParaRPr lang="ru-RU" sz="2800" dirty="0"/>
          </a:p>
          <a:p>
            <a:pPr marL="0" lvl="0" indent="0">
              <a:spcBef>
                <a:spcPts val="0"/>
              </a:spcBef>
              <a:buSzPts val="2240"/>
              <a:buNone/>
            </a:pPr>
            <a:r>
              <a:rPr lang="en-US" sz="2800" dirty="0" smtClean="0"/>
              <a:t> </a:t>
            </a:r>
            <a:r>
              <a:rPr lang="en-US" sz="2800" dirty="0"/>
              <a:t>The rule of constancy - the thesis should remain the same throughout the whole process of proof; it should not be changed, at least not without special reservations.</a:t>
            </a:r>
            <a:endParaRPr sz="2800" dirty="0">
              <a:solidFill>
                <a:srgbClr val="032348"/>
              </a:solidFill>
              <a:latin typeface="Times New Roman"/>
              <a:ea typeface="Times New Roman"/>
              <a:cs typeface="Times New Roman"/>
              <a:sym typeface="Times New Roman"/>
            </a:endParaRPr>
          </a:p>
        </p:txBody>
      </p:sp>
      <p:pic>
        <p:nvPicPr>
          <p:cNvPr id="243" name="Google Shape;243;p31" descr="http://www.orator.bg/wp-content/uploads/2014/11/uspehni-v-spora-obuchenie-po-argumentacia.jpg"/>
          <p:cNvPicPr preferRelativeResize="0"/>
          <p:nvPr/>
        </p:nvPicPr>
        <p:blipFill rotWithShape="1">
          <a:blip r:embed="rId3">
            <a:alphaModFix/>
          </a:blip>
          <a:srcRect/>
          <a:stretch/>
        </p:blipFill>
        <p:spPr>
          <a:xfrm>
            <a:off x="6558455" y="1641258"/>
            <a:ext cx="5135776" cy="36874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838200" y="1"/>
            <a:ext cx="10515600" cy="803564"/>
          </a:xfrm>
          <a:prstGeom prst="rect">
            <a:avLst/>
          </a:prstGeom>
          <a:noFill/>
          <a:ln>
            <a:noFill/>
          </a:ln>
        </p:spPr>
        <p:txBody>
          <a:bodyPr spcFirstLastPara="1" wrap="square" lIns="91425" tIns="45700" rIns="91425" bIns="45700" anchor="ctr" anchorCtr="0">
            <a:noAutofit/>
          </a:bodyPr>
          <a:lstStyle/>
          <a:p>
            <a:pPr lvl="0" algn="ctr">
              <a:buClr>
                <a:srgbClr val="032348"/>
              </a:buClr>
              <a:buSzPts val="3600"/>
            </a:pPr>
            <a:r>
              <a:rPr lang="en-US" dirty="0"/>
              <a:t>RULES OF EVIDENCE</a:t>
            </a:r>
            <a:endParaRPr b="1" dirty="0">
              <a:solidFill>
                <a:srgbClr val="032348"/>
              </a:solidFill>
              <a:latin typeface="Times New Roman"/>
              <a:ea typeface="Times New Roman"/>
              <a:cs typeface="Times New Roman"/>
              <a:sym typeface="Times New Roman"/>
            </a:endParaRPr>
          </a:p>
        </p:txBody>
      </p:sp>
      <p:sp>
        <p:nvSpPr>
          <p:cNvPr id="249" name="Google Shape;249;p32"/>
          <p:cNvSpPr txBox="1">
            <a:spLocks noGrp="1"/>
          </p:cNvSpPr>
          <p:nvPr>
            <p:ph type="body" idx="1"/>
          </p:nvPr>
        </p:nvSpPr>
        <p:spPr>
          <a:xfrm>
            <a:off x="0" y="803565"/>
            <a:ext cx="12192000" cy="6054435"/>
          </a:xfrm>
          <a:prstGeom prst="rect">
            <a:avLst/>
          </a:prstGeom>
          <a:noFill/>
          <a:ln>
            <a:noFill/>
          </a:ln>
        </p:spPr>
        <p:txBody>
          <a:bodyPr spcFirstLastPara="1" wrap="square" lIns="91425" tIns="45700" rIns="91425" bIns="45700" anchor="ctr" anchorCtr="0">
            <a:noAutofit/>
          </a:bodyPr>
          <a:lstStyle/>
          <a:p>
            <a:pPr marL="0" lvl="0" indent="0" algn="ctr">
              <a:spcBef>
                <a:spcPts val="0"/>
              </a:spcBef>
              <a:buSzPts val="2240"/>
              <a:buNone/>
            </a:pPr>
            <a:r>
              <a:rPr lang="en-US" sz="2800" dirty="0"/>
              <a:t>Argument </a:t>
            </a:r>
            <a:r>
              <a:rPr lang="en-US" sz="2800" dirty="0" smtClean="0"/>
              <a:t>rules</a:t>
            </a:r>
            <a:endParaRPr lang="ru-RU" sz="2800" dirty="0" smtClean="0"/>
          </a:p>
          <a:p>
            <a:pPr marL="0" lvl="0" indent="0" algn="ctr">
              <a:spcBef>
                <a:spcPts val="0"/>
              </a:spcBef>
              <a:buSzPts val="2240"/>
              <a:buNone/>
            </a:pPr>
            <a:r>
              <a:rPr lang="en-US" sz="2800" dirty="0"/>
              <a:t>Truth rule - arguments must be true judgments since they are the foundation of the whole proof (the doubtfulness of at least one argument jeopardizes the whole proof</a:t>
            </a:r>
            <a:r>
              <a:rPr lang="en-US" sz="2800" dirty="0" smtClean="0"/>
              <a:t>).</a:t>
            </a:r>
            <a:endParaRPr dirty="0"/>
          </a:p>
          <a:p>
            <a:pPr marL="971550" lvl="1" indent="-514350">
              <a:spcBef>
                <a:spcPts val="1160"/>
              </a:spcBef>
              <a:buSzPts val="2240"/>
            </a:pPr>
            <a:r>
              <a:rPr lang="en-US" sz="2800" dirty="0"/>
              <a:t>"False argument", "false reason" or "basic delusion" - is expressed in the use as an argument of a non-existent fact, a reference to an event that did not exist</a:t>
            </a:r>
            <a:r>
              <a:rPr lang="en-US" sz="2800" dirty="0" smtClean="0"/>
              <a:t>.</a:t>
            </a:r>
            <a:endParaRPr lang="ru-RU" sz="2800" dirty="0" smtClean="0"/>
          </a:p>
          <a:p>
            <a:pPr marL="971550" lvl="1" indent="-514350">
              <a:spcBef>
                <a:spcPts val="1160"/>
              </a:spcBef>
              <a:buSzPts val="2240"/>
            </a:pPr>
            <a:r>
              <a:rPr lang="en-US" sz="2800" dirty="0"/>
              <a:t>"Anticipation of the basis" - the truth of the argument is only assumed, unproven, arbitrarily taken facts are used as evidence</a:t>
            </a:r>
            <a:r>
              <a:rPr lang="ru-RU" sz="2800" i="1" dirty="0" smtClean="0">
                <a:solidFill>
                  <a:srgbClr val="032348"/>
                </a:solidFill>
                <a:latin typeface="Times New Roman"/>
                <a:ea typeface="Times New Roman"/>
                <a:cs typeface="Times New Roman"/>
                <a:sym typeface="Times New Roman"/>
              </a:rPr>
              <a:t>.</a:t>
            </a:r>
            <a:endParaRPr sz="2800" i="1" dirty="0">
              <a:solidFill>
                <a:srgbClr val="032348"/>
              </a:solidFill>
              <a:latin typeface="Times New Roman"/>
              <a:ea typeface="Times New Roman"/>
              <a:cs typeface="Times New Roman"/>
              <a:sym typeface="Times New Roman"/>
            </a:endParaRPr>
          </a:p>
          <a:p>
            <a:pPr marL="0" lvl="0" indent="0" algn="ctr" rtl="0">
              <a:spcBef>
                <a:spcPts val="1160"/>
              </a:spcBef>
              <a:spcAft>
                <a:spcPts val="0"/>
              </a:spcAft>
              <a:buSzPts val="2240"/>
              <a:buNone/>
            </a:pPr>
            <a:endParaRPr sz="2800" dirty="0">
              <a:solidFill>
                <a:srgbClr val="032348"/>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838200" y="1"/>
            <a:ext cx="10515600" cy="803564"/>
          </a:xfrm>
          <a:prstGeom prst="rect">
            <a:avLst/>
          </a:prstGeom>
          <a:noFill/>
          <a:ln>
            <a:noFill/>
          </a:ln>
        </p:spPr>
        <p:txBody>
          <a:bodyPr spcFirstLastPara="1" wrap="square" lIns="91425" tIns="45700" rIns="91425" bIns="45700" anchor="ctr" anchorCtr="0">
            <a:noAutofit/>
          </a:bodyPr>
          <a:lstStyle/>
          <a:p>
            <a:pPr lvl="0" algn="ctr">
              <a:buClr>
                <a:srgbClr val="032348"/>
              </a:buClr>
              <a:buSzPts val="3600"/>
            </a:pPr>
            <a:r>
              <a:rPr lang="en-US" dirty="0"/>
              <a:t>RULES OF EVIDENCE</a:t>
            </a:r>
            <a:endParaRPr b="1" dirty="0">
              <a:solidFill>
                <a:srgbClr val="032348"/>
              </a:solidFill>
              <a:latin typeface="Times New Roman"/>
              <a:ea typeface="Times New Roman"/>
              <a:cs typeface="Times New Roman"/>
              <a:sym typeface="Times New Roman"/>
            </a:endParaRPr>
          </a:p>
        </p:txBody>
      </p:sp>
      <p:sp>
        <p:nvSpPr>
          <p:cNvPr id="255" name="Google Shape;255;p33"/>
          <p:cNvSpPr txBox="1">
            <a:spLocks noGrp="1"/>
          </p:cNvSpPr>
          <p:nvPr>
            <p:ph type="body" idx="1"/>
          </p:nvPr>
        </p:nvSpPr>
        <p:spPr>
          <a:xfrm>
            <a:off x="0" y="1260764"/>
            <a:ext cx="12192000" cy="5597236"/>
          </a:xfrm>
          <a:prstGeom prst="rect">
            <a:avLst/>
          </a:prstGeom>
          <a:noFill/>
          <a:ln>
            <a:noFill/>
          </a:ln>
        </p:spPr>
        <p:txBody>
          <a:bodyPr spcFirstLastPara="1" wrap="square" lIns="91425" tIns="45700" rIns="91425" bIns="45700" anchor="ctr" anchorCtr="0">
            <a:noAutofit/>
          </a:bodyPr>
          <a:lstStyle/>
          <a:p>
            <a:pPr marL="0" lvl="0" indent="0" algn="ctr">
              <a:spcBef>
                <a:spcPts val="0"/>
              </a:spcBef>
              <a:buSzPts val="1920"/>
              <a:buNone/>
            </a:pPr>
            <a:r>
              <a:rPr lang="en-US" sz="2400" dirty="0"/>
              <a:t>Argument </a:t>
            </a:r>
            <a:r>
              <a:rPr lang="en-US" sz="2400" dirty="0" smtClean="0"/>
              <a:t>rules</a:t>
            </a:r>
            <a:endParaRPr lang="ru-RU" sz="2400" dirty="0" smtClean="0"/>
          </a:p>
          <a:p>
            <a:pPr marL="0" lvl="0" indent="0" algn="ctr">
              <a:spcBef>
                <a:spcPts val="0"/>
              </a:spcBef>
              <a:buSzPts val="1920"/>
              <a:buNone/>
            </a:pPr>
            <a:r>
              <a:rPr lang="en-US" sz="2400" dirty="0"/>
              <a:t>The rule of sufficiency - the arguments must be a sufficient basis for recognizing the truth of the thesis</a:t>
            </a:r>
            <a:r>
              <a:rPr lang="en-US" sz="2400" dirty="0" smtClean="0"/>
              <a:t>.</a:t>
            </a:r>
            <a:endParaRPr lang="ru-RU" sz="2400" dirty="0" smtClean="0"/>
          </a:p>
          <a:p>
            <a:pPr marL="0" lvl="0" indent="0" algn="ctr">
              <a:spcBef>
                <a:spcPts val="0"/>
              </a:spcBef>
              <a:buSzPts val="1920"/>
              <a:buNone/>
            </a:pPr>
            <a:r>
              <a:rPr lang="en-US" sz="2400" dirty="0"/>
              <a:t>Errors for this rule </a:t>
            </a:r>
            <a:r>
              <a:rPr lang="ru-RU" sz="2400" b="1" i="1" dirty="0" smtClean="0">
                <a:solidFill>
                  <a:srgbClr val="032348"/>
                </a:solidFill>
                <a:latin typeface="Times New Roman"/>
                <a:ea typeface="Times New Roman"/>
                <a:cs typeface="Times New Roman"/>
                <a:sym typeface="Times New Roman"/>
              </a:rPr>
              <a:t>: </a:t>
            </a:r>
            <a:endParaRPr dirty="0"/>
          </a:p>
          <a:p>
            <a:pPr marL="514350" lvl="0" indent="-514350">
              <a:spcBef>
                <a:spcPts val="1080"/>
              </a:spcBef>
              <a:buSzPts val="1920"/>
            </a:pPr>
            <a:r>
              <a:rPr lang="en-US" sz="2400" dirty="0"/>
              <a:t>"Too little is proved" - the arguments are insufficient to substantiate the truth of the thesis. "Too much is proved" - as arguments are taken such judgments, from which logically follows not only the thesis being proved, but also false statements, in particular, which do not correspond to the facts. "From what was said conditionally to what was said unconditionally" - as arguments, judgments are given that are true only under certain circumstances, but understood as true in any case and in any sense</a:t>
            </a:r>
            <a:r>
              <a:rPr lang="ru-RU" sz="2400" i="1" dirty="0" smtClean="0">
                <a:solidFill>
                  <a:srgbClr val="032348"/>
                </a:solidFill>
                <a:latin typeface="Times New Roman"/>
                <a:ea typeface="Times New Roman"/>
                <a:cs typeface="Times New Roman"/>
                <a:sym typeface="Times New Roman"/>
              </a:rPr>
              <a:t>.</a:t>
            </a:r>
            <a:endParaRPr dirty="0"/>
          </a:p>
          <a:p>
            <a:pPr marL="514350" lvl="0" indent="-514350" algn="l" rtl="0">
              <a:spcBef>
                <a:spcPts val="1080"/>
              </a:spcBef>
              <a:spcAft>
                <a:spcPts val="0"/>
              </a:spcAft>
              <a:buSzPts val="1920"/>
              <a:buNone/>
            </a:pPr>
            <a:endParaRPr sz="2400" b="1" i="1" dirty="0">
              <a:solidFill>
                <a:srgbClr val="032348"/>
              </a:solidFill>
              <a:latin typeface="Times New Roman"/>
              <a:ea typeface="Times New Roman"/>
              <a:cs typeface="Times New Roman"/>
              <a:sym typeface="Times New Roman"/>
            </a:endParaRPr>
          </a:p>
          <a:p>
            <a:pPr marL="0" lvl="0" indent="0" algn="ctr" rtl="0">
              <a:spcBef>
                <a:spcPts val="1080"/>
              </a:spcBef>
              <a:spcAft>
                <a:spcPts val="0"/>
              </a:spcAft>
              <a:buSzPts val="1920"/>
              <a:buNone/>
            </a:pPr>
            <a:endParaRPr sz="2400" dirty="0">
              <a:solidFill>
                <a:srgbClr val="032348"/>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838200" y="1"/>
            <a:ext cx="10515600" cy="803564"/>
          </a:xfrm>
          <a:prstGeom prst="rect">
            <a:avLst/>
          </a:prstGeom>
          <a:noFill/>
          <a:ln>
            <a:noFill/>
          </a:ln>
        </p:spPr>
        <p:txBody>
          <a:bodyPr spcFirstLastPara="1" wrap="square" lIns="91425" tIns="45700" rIns="91425" bIns="45700" anchor="ctr" anchorCtr="0">
            <a:noAutofit/>
          </a:bodyPr>
          <a:lstStyle/>
          <a:p>
            <a:pPr lvl="0" algn="ctr">
              <a:buClr>
                <a:srgbClr val="032348"/>
              </a:buClr>
              <a:buSzPts val="3600"/>
            </a:pPr>
            <a:r>
              <a:rPr lang="en-US" dirty="0"/>
              <a:t>RULES OF EVIDENCE</a:t>
            </a:r>
            <a:endParaRPr b="1" dirty="0">
              <a:solidFill>
                <a:srgbClr val="032348"/>
              </a:solidFill>
              <a:latin typeface="Times New Roman"/>
              <a:ea typeface="Times New Roman"/>
              <a:cs typeface="Times New Roman"/>
              <a:sym typeface="Times New Roman"/>
            </a:endParaRPr>
          </a:p>
        </p:txBody>
      </p:sp>
      <p:sp>
        <p:nvSpPr>
          <p:cNvPr id="261" name="Google Shape;261;p34"/>
          <p:cNvSpPr txBox="1">
            <a:spLocks noGrp="1"/>
          </p:cNvSpPr>
          <p:nvPr>
            <p:ph type="body" idx="1"/>
          </p:nvPr>
        </p:nvSpPr>
        <p:spPr>
          <a:xfrm>
            <a:off x="0" y="803565"/>
            <a:ext cx="12192000" cy="5597236"/>
          </a:xfrm>
          <a:prstGeom prst="rect">
            <a:avLst/>
          </a:prstGeom>
          <a:noFill/>
          <a:ln>
            <a:noFill/>
          </a:ln>
        </p:spPr>
        <p:txBody>
          <a:bodyPr spcFirstLastPara="1" wrap="square" lIns="91425" tIns="45700" rIns="91425" bIns="45700" anchor="ctr" anchorCtr="0">
            <a:noAutofit/>
          </a:bodyPr>
          <a:lstStyle/>
          <a:p>
            <a:pPr marL="0" lvl="0" indent="0" algn="ctr">
              <a:spcBef>
                <a:spcPts val="0"/>
              </a:spcBef>
              <a:buSzPts val="2560"/>
              <a:buNone/>
            </a:pPr>
            <a:r>
              <a:rPr lang="en-US" sz="3200" dirty="0"/>
              <a:t>Argument </a:t>
            </a:r>
            <a:r>
              <a:rPr lang="en-US" sz="3200" dirty="0" smtClean="0"/>
              <a:t>rules</a:t>
            </a:r>
            <a:endParaRPr lang="ru-RU" sz="3200" dirty="0" smtClean="0"/>
          </a:p>
          <a:p>
            <a:pPr marL="0" lvl="0" indent="0" algn="ctr">
              <a:spcBef>
                <a:spcPts val="0"/>
              </a:spcBef>
              <a:buSzPts val="2560"/>
              <a:buNone/>
            </a:pPr>
            <a:r>
              <a:rPr lang="en-US" sz="3200" dirty="0"/>
              <a:t>The rule of independence - arguments must be judgments, the truth of which is justified regardless of the thesis</a:t>
            </a:r>
            <a:r>
              <a:rPr lang="en-US" sz="3200" dirty="0" smtClean="0"/>
              <a:t>.</a:t>
            </a:r>
            <a:endParaRPr lang="ru-RU" sz="3200" dirty="0" smtClean="0"/>
          </a:p>
          <a:p>
            <a:pPr marL="0" lvl="0" indent="0" algn="ctr">
              <a:spcBef>
                <a:spcPts val="0"/>
              </a:spcBef>
              <a:buSzPts val="2560"/>
              <a:buNone/>
            </a:pPr>
            <a:r>
              <a:rPr lang="ru-RU" sz="3200" b="1" i="1" dirty="0" smtClean="0">
                <a:solidFill>
                  <a:srgbClr val="032348"/>
                </a:solidFill>
                <a:latin typeface="Times New Roman"/>
                <a:ea typeface="Times New Roman"/>
                <a:cs typeface="Times New Roman"/>
                <a:sym typeface="Times New Roman"/>
              </a:rPr>
              <a:t> </a:t>
            </a:r>
            <a:endParaRPr dirty="0"/>
          </a:p>
          <a:p>
            <a:pPr marL="514350" lvl="0" indent="-514350">
              <a:spcBef>
                <a:spcPts val="1240"/>
              </a:spcBef>
              <a:buSzPts val="2560"/>
            </a:pPr>
            <a:r>
              <a:rPr lang="en-US" sz="3200" dirty="0"/>
              <a:t>"Circle in the proof" (</a:t>
            </a:r>
            <a:r>
              <a:rPr lang="en-US" sz="3200" dirty="0" err="1"/>
              <a:t>circulus</a:t>
            </a:r>
            <a:r>
              <a:rPr lang="en-US" sz="3200" dirty="0"/>
              <a:t> in </a:t>
            </a:r>
            <a:r>
              <a:rPr lang="en-US" sz="3200" dirty="0" err="1"/>
              <a:t>demonstrando</a:t>
            </a:r>
            <a:r>
              <a:rPr lang="en-US" sz="3200" dirty="0"/>
              <a:t>) - the truth of the thesis is substantiated with the help of an argument, the truth of which requires substantiation with the help of the thesis itself. It turns out that the unproven is justified with the help of the unproven</a:t>
            </a:r>
            <a:r>
              <a:rPr lang="ru-RU" sz="3200" i="1" dirty="0" smtClean="0">
                <a:solidFill>
                  <a:srgbClr val="032348"/>
                </a:solidFill>
                <a:latin typeface="Times New Roman"/>
                <a:ea typeface="Times New Roman"/>
                <a:cs typeface="Times New Roman"/>
                <a:sym typeface="Times New Roman"/>
              </a:rPr>
              <a:t>.</a:t>
            </a:r>
            <a:endParaRPr sz="3200" i="1" dirty="0">
              <a:solidFill>
                <a:srgbClr val="032348"/>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lvl="0" algn="ctr">
              <a:buClr>
                <a:srgbClr val="09304A"/>
              </a:buClr>
              <a:buSzPts val="3600"/>
            </a:pPr>
            <a:r>
              <a:rPr lang="en-US" dirty="0"/>
              <a:t>COMPLETE AND PARTIAL SUBSTANTIATED STATEMENT</a:t>
            </a:r>
            <a:endParaRPr b="1" dirty="0">
              <a:solidFill>
                <a:srgbClr val="09304A"/>
              </a:solidFill>
              <a:latin typeface="Times New Roman"/>
              <a:ea typeface="Times New Roman"/>
              <a:cs typeface="Times New Roman"/>
              <a:sym typeface="Times New Roman"/>
            </a:endParaRPr>
          </a:p>
        </p:txBody>
      </p:sp>
      <p:sp>
        <p:nvSpPr>
          <p:cNvPr id="146" name="Google Shape;146;p20"/>
          <p:cNvSpPr txBox="1">
            <a:spLocks noGrp="1"/>
          </p:cNvSpPr>
          <p:nvPr>
            <p:ph type="body" idx="1"/>
          </p:nvPr>
        </p:nvSpPr>
        <p:spPr>
          <a:xfrm>
            <a:off x="0" y="1624500"/>
            <a:ext cx="12192000" cy="5532437"/>
          </a:xfrm>
          <a:prstGeom prst="rect">
            <a:avLst/>
          </a:prstGeom>
          <a:noFill/>
          <a:ln>
            <a:noFill/>
          </a:ln>
        </p:spPr>
        <p:txBody>
          <a:bodyPr spcFirstLastPara="1" wrap="square" lIns="91425" tIns="45700" rIns="91425" bIns="45700" anchor="ctr" anchorCtr="0">
            <a:noAutofit/>
          </a:bodyPr>
          <a:lstStyle/>
          <a:p>
            <a:pPr marL="285750" lvl="0" indent="-285750">
              <a:spcBef>
                <a:spcPts val="0"/>
              </a:spcBef>
              <a:buSzPts val="2240"/>
            </a:pPr>
            <a:r>
              <a:rPr lang="en-US" sz="2800" dirty="0"/>
              <a:t>The proof of the statement is the complete justification of the statement about the truth of any statement</a:t>
            </a:r>
            <a:r>
              <a:rPr lang="ru-RU" sz="2800" dirty="0" smtClean="0">
                <a:solidFill>
                  <a:srgbClr val="09304A"/>
                </a:solidFill>
                <a:latin typeface="Times New Roman"/>
                <a:ea typeface="Times New Roman"/>
                <a:cs typeface="Times New Roman"/>
                <a:sym typeface="Times New Roman"/>
              </a:rPr>
              <a:t>.</a:t>
            </a:r>
            <a:endParaRPr sz="2800" b="1" i="1" dirty="0">
              <a:solidFill>
                <a:srgbClr val="09304A"/>
              </a:solidFill>
              <a:latin typeface="Times New Roman"/>
              <a:ea typeface="Times New Roman"/>
              <a:cs typeface="Times New Roman"/>
              <a:sym typeface="Times New Roman"/>
            </a:endParaRPr>
          </a:p>
          <a:p>
            <a:pPr marL="285750" lvl="0" indent="-285750">
              <a:spcBef>
                <a:spcPts val="1160"/>
              </a:spcBef>
              <a:buSzPts val="2240"/>
            </a:pPr>
            <a:r>
              <a:rPr lang="en-US" sz="2800" dirty="0"/>
              <a:t>Refutation is a complete substantiation of the statement about the falsity of any statement.</a:t>
            </a:r>
            <a:r>
              <a:rPr lang="ru-RU" sz="2800" dirty="0" smtClean="0">
                <a:solidFill>
                  <a:srgbClr val="09304A"/>
                </a:solidFill>
                <a:latin typeface="Times New Roman"/>
                <a:ea typeface="Times New Roman"/>
                <a:cs typeface="Times New Roman"/>
                <a:sym typeface="Times New Roman"/>
              </a:rPr>
              <a:t>. </a:t>
            </a:r>
            <a:endParaRPr sz="2800" b="1" i="1" dirty="0" smtClean="0">
              <a:solidFill>
                <a:srgbClr val="09304A"/>
              </a:solidFill>
              <a:latin typeface="Times New Roman"/>
              <a:ea typeface="Times New Roman"/>
              <a:cs typeface="Times New Roman"/>
              <a:sym typeface="Times New Roman"/>
            </a:endParaRPr>
          </a:p>
          <a:p>
            <a:pPr marL="285750" lvl="0" indent="-285750">
              <a:spcBef>
                <a:spcPts val="1160"/>
              </a:spcBef>
              <a:buSzPts val="2240"/>
            </a:pPr>
            <a:r>
              <a:rPr lang="en-US" sz="2800" dirty="0"/>
              <a:t>A confirmation is called a partial justification of a statement about the truth of a statement.</a:t>
            </a:r>
            <a:r>
              <a:rPr lang="ru-RU" sz="2800" dirty="0" smtClean="0">
                <a:solidFill>
                  <a:srgbClr val="09304A"/>
                </a:solidFill>
                <a:latin typeface="Times New Roman"/>
                <a:ea typeface="Times New Roman"/>
                <a:cs typeface="Times New Roman"/>
                <a:sym typeface="Times New Roman"/>
              </a:rPr>
              <a:t>. </a:t>
            </a:r>
            <a:endParaRPr sz="2800" b="1" i="1" dirty="0" smtClean="0">
              <a:solidFill>
                <a:srgbClr val="09304A"/>
              </a:solidFill>
              <a:latin typeface="Times New Roman"/>
              <a:ea typeface="Times New Roman"/>
              <a:cs typeface="Times New Roman"/>
              <a:sym typeface="Times New Roman"/>
            </a:endParaRPr>
          </a:p>
          <a:p>
            <a:pPr marL="285750" lvl="0" indent="-285750">
              <a:spcBef>
                <a:spcPts val="1160"/>
              </a:spcBef>
              <a:buSzPts val="2240"/>
            </a:pPr>
            <a:r>
              <a:rPr lang="en-US" sz="2800" dirty="0"/>
              <a:t>Criticism is a partial justification for the statement that the statement is false.</a:t>
            </a:r>
            <a:endParaRPr lang="ru-RU" sz="2800" b="1" u="sng" dirty="0" smtClean="0">
              <a:solidFill>
                <a:srgbClr val="09304A"/>
              </a:solidFill>
              <a:latin typeface="Times New Roman"/>
              <a:ea typeface="Times New Roman"/>
              <a:cs typeface="Times New Roman"/>
              <a:sym typeface="Times New Roman"/>
            </a:endParaRPr>
          </a:p>
          <a:p>
            <a:pPr marL="285750" lvl="0" indent="-285750">
              <a:spcBef>
                <a:spcPts val="1160"/>
              </a:spcBef>
              <a:buSzPts val="2240"/>
            </a:pPr>
            <a:r>
              <a:rPr lang="en-US" sz="2800" dirty="0"/>
              <a:t>Partial justification means - the truth of the statement is confirmed with varying degrees of probability </a:t>
            </a:r>
            <a:endParaRPr sz="2800" b="1" i="1" dirty="0">
              <a:solidFill>
                <a:srgbClr val="09304A"/>
              </a:solidFill>
              <a:latin typeface="Times New Roman"/>
              <a:ea typeface="Times New Roman"/>
              <a:cs typeface="Times New Roman"/>
              <a:sym typeface="Times New Roman"/>
            </a:endParaRPr>
          </a:p>
          <a:p>
            <a:pPr marL="285750" lvl="0" indent="-143510" algn="l" rtl="0">
              <a:spcBef>
                <a:spcPts val="1160"/>
              </a:spcBef>
              <a:spcAft>
                <a:spcPts val="0"/>
              </a:spcAft>
              <a:buSzPts val="2240"/>
              <a:buNone/>
            </a:pPr>
            <a:endParaRPr sz="2800" dirty="0">
              <a:solidFill>
                <a:srgbClr val="09304A"/>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2061252" y="113921"/>
            <a:ext cx="8534400" cy="2045052"/>
          </a:xfrm>
          <a:prstGeom prst="rect">
            <a:avLst/>
          </a:prstGeom>
          <a:noFill/>
          <a:ln>
            <a:noFill/>
          </a:ln>
        </p:spPr>
        <p:txBody>
          <a:bodyPr spcFirstLastPara="1" wrap="square" lIns="91425" tIns="45700" rIns="91425" bIns="45700" anchor="ctr" anchorCtr="0">
            <a:noAutofit/>
          </a:bodyPr>
          <a:lstStyle/>
          <a:p>
            <a:pPr lvl="0" algn="ctr">
              <a:buClr>
                <a:srgbClr val="09304A"/>
              </a:buClr>
              <a:buSzPts val="3240"/>
            </a:pPr>
            <a:r>
              <a:rPr lang="en-US" sz="3200" dirty="0"/>
              <a:t>RELATIONSHIP BETWEEN EVIDENCE AND ARGUMENTATION, DISCLAIMER AND CRITICISM:</a:t>
            </a:r>
            <a:endParaRPr sz="3240" b="1" dirty="0">
              <a:solidFill>
                <a:srgbClr val="09304A"/>
              </a:solidFill>
              <a:latin typeface="Times New Roman"/>
              <a:ea typeface="Times New Roman"/>
              <a:cs typeface="Times New Roman"/>
              <a:sym typeface="Times New Roman"/>
            </a:endParaRPr>
          </a:p>
        </p:txBody>
      </p:sp>
      <p:sp>
        <p:nvSpPr>
          <p:cNvPr id="152" name="Google Shape;152;p21"/>
          <p:cNvSpPr/>
          <p:nvPr/>
        </p:nvSpPr>
        <p:spPr>
          <a:xfrm>
            <a:off x="1773979" y="2520030"/>
            <a:ext cx="3455894" cy="2716306"/>
          </a:xfrm>
          <a:prstGeom prst="ellipse">
            <a:avLst/>
          </a:prstGeom>
          <a:solidFill>
            <a:srgbClr val="AADF5C"/>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9304A"/>
              </a:solidFill>
              <a:latin typeface="Times New Roman"/>
              <a:ea typeface="Times New Roman"/>
              <a:cs typeface="Times New Roman"/>
              <a:sym typeface="Times New Roman"/>
            </a:endParaRPr>
          </a:p>
        </p:txBody>
      </p:sp>
      <p:sp>
        <p:nvSpPr>
          <p:cNvPr id="153" name="Google Shape;153;p21"/>
          <p:cNvSpPr/>
          <p:nvPr/>
        </p:nvSpPr>
        <p:spPr>
          <a:xfrm>
            <a:off x="7122173" y="2520030"/>
            <a:ext cx="3455894" cy="2716306"/>
          </a:xfrm>
          <a:prstGeom prst="ellipse">
            <a:avLst/>
          </a:prstGeom>
          <a:solidFill>
            <a:srgbClr val="AADF5C"/>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9304A"/>
              </a:solidFill>
              <a:latin typeface="Times New Roman"/>
              <a:ea typeface="Times New Roman"/>
              <a:cs typeface="Times New Roman"/>
              <a:sym typeface="Times New Roman"/>
            </a:endParaRPr>
          </a:p>
        </p:txBody>
      </p:sp>
      <p:sp>
        <p:nvSpPr>
          <p:cNvPr id="154" name="Google Shape;154;p21"/>
          <p:cNvSpPr txBox="1"/>
          <p:nvPr/>
        </p:nvSpPr>
        <p:spPr>
          <a:xfrm>
            <a:off x="2713793" y="3030502"/>
            <a:ext cx="1671940" cy="369332"/>
          </a:xfrm>
          <a:prstGeom prst="rect">
            <a:avLst/>
          </a:prstGeom>
          <a:noFill/>
          <a:ln>
            <a:noFill/>
          </a:ln>
        </p:spPr>
        <p:txBody>
          <a:bodyPr spcFirstLastPara="1" wrap="square" lIns="91425" tIns="45700" rIns="91425" bIns="45700" anchor="t" anchorCtr="0">
            <a:noAutofit/>
          </a:bodyPr>
          <a:lstStyle/>
          <a:p>
            <a:pPr lvl="0"/>
            <a:r>
              <a:rPr lang="en-US" sz="1800" dirty="0"/>
              <a:t>Argumentation</a:t>
            </a:r>
            <a:endParaRPr sz="1800" dirty="0">
              <a:solidFill>
                <a:schemeClr val="dk1"/>
              </a:solidFill>
              <a:latin typeface="Times New Roman"/>
              <a:ea typeface="Times New Roman"/>
              <a:cs typeface="Times New Roman"/>
              <a:sym typeface="Times New Roman"/>
            </a:endParaRPr>
          </a:p>
        </p:txBody>
      </p:sp>
      <p:sp>
        <p:nvSpPr>
          <p:cNvPr id="155" name="Google Shape;155;p21"/>
          <p:cNvSpPr txBox="1"/>
          <p:nvPr/>
        </p:nvSpPr>
        <p:spPr>
          <a:xfrm>
            <a:off x="8357036" y="3064582"/>
            <a:ext cx="10131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smtClean="0">
                <a:solidFill>
                  <a:schemeClr val="dk1"/>
                </a:solidFill>
                <a:latin typeface="Times New Roman"/>
                <a:ea typeface="Times New Roman"/>
                <a:cs typeface="Times New Roman"/>
                <a:sym typeface="Times New Roman"/>
              </a:rPr>
              <a:t>Critic</a:t>
            </a:r>
            <a:endParaRPr sz="1800" dirty="0">
              <a:solidFill>
                <a:schemeClr val="dk1"/>
              </a:solidFill>
              <a:latin typeface="Times New Roman"/>
              <a:ea typeface="Times New Roman"/>
              <a:cs typeface="Times New Roman"/>
              <a:sym typeface="Times New Roman"/>
            </a:endParaRPr>
          </a:p>
        </p:txBody>
      </p:sp>
      <p:sp>
        <p:nvSpPr>
          <p:cNvPr id="156" name="Google Shape;156;p21"/>
          <p:cNvSpPr/>
          <p:nvPr/>
        </p:nvSpPr>
        <p:spPr>
          <a:xfrm>
            <a:off x="2513566" y="3457495"/>
            <a:ext cx="1976718" cy="1392233"/>
          </a:xfrm>
          <a:prstGeom prst="ellipse">
            <a:avLst/>
          </a:prstGeom>
          <a:solidFill>
            <a:srgbClr val="FFFF00"/>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smtClean="0">
                <a:solidFill>
                  <a:srgbClr val="09304A"/>
                </a:solidFill>
                <a:latin typeface="Times New Roman"/>
                <a:ea typeface="Times New Roman"/>
                <a:cs typeface="Times New Roman"/>
                <a:sym typeface="Times New Roman"/>
              </a:rPr>
              <a:t>Proof</a:t>
            </a:r>
            <a:endParaRPr sz="1800" dirty="0">
              <a:solidFill>
                <a:srgbClr val="09304A"/>
              </a:solidFill>
              <a:latin typeface="Times New Roman"/>
              <a:ea typeface="Times New Roman"/>
              <a:cs typeface="Times New Roman"/>
              <a:sym typeface="Times New Roman"/>
            </a:endParaRPr>
          </a:p>
        </p:txBody>
      </p:sp>
      <p:sp>
        <p:nvSpPr>
          <p:cNvPr id="157" name="Google Shape;157;p21"/>
          <p:cNvSpPr/>
          <p:nvPr/>
        </p:nvSpPr>
        <p:spPr>
          <a:xfrm>
            <a:off x="7861760" y="3457495"/>
            <a:ext cx="1976718" cy="1392233"/>
          </a:xfrm>
          <a:prstGeom prst="ellipse">
            <a:avLst/>
          </a:prstGeom>
          <a:solidFill>
            <a:srgbClr val="FFFF00"/>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sz="1800" dirty="0"/>
              <a:t>Refutation</a:t>
            </a:r>
            <a:endParaRPr sz="1800" dirty="0">
              <a:solidFill>
                <a:srgbClr val="09304A"/>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932329" y="-73074"/>
            <a:ext cx="10515600" cy="1134862"/>
          </a:xfrm>
          <a:prstGeom prst="rect">
            <a:avLst/>
          </a:prstGeom>
          <a:noFill/>
          <a:ln>
            <a:noFill/>
          </a:ln>
        </p:spPr>
        <p:txBody>
          <a:bodyPr spcFirstLastPara="1" wrap="square" lIns="91425" tIns="45700" rIns="91425" bIns="45700" anchor="ctr" anchorCtr="0">
            <a:noAutofit/>
          </a:bodyPr>
          <a:lstStyle/>
          <a:p>
            <a:pPr lvl="0" algn="ctr">
              <a:buClr>
                <a:srgbClr val="032348"/>
              </a:buClr>
              <a:buSzPts val="3600"/>
            </a:pPr>
            <a:r>
              <a:rPr lang="en-US" dirty="0"/>
              <a:t>STRUCTURE OF THE EVIDENCE:</a:t>
            </a:r>
            <a:endParaRPr b="1" dirty="0">
              <a:solidFill>
                <a:srgbClr val="032348"/>
              </a:solidFill>
              <a:latin typeface="Times New Roman"/>
              <a:ea typeface="Times New Roman"/>
              <a:cs typeface="Times New Roman"/>
              <a:sym typeface="Times New Roman"/>
            </a:endParaRPr>
          </a:p>
        </p:txBody>
      </p:sp>
      <p:sp>
        <p:nvSpPr>
          <p:cNvPr id="163" name="Google Shape;163;p22"/>
          <p:cNvSpPr/>
          <p:nvPr/>
        </p:nvSpPr>
        <p:spPr>
          <a:xfrm>
            <a:off x="5624688" y="3377788"/>
            <a:ext cx="757517" cy="981635"/>
          </a:xfrm>
          <a:prstGeom prst="downArrow">
            <a:avLst>
              <a:gd name="adj1" fmla="val 50000"/>
              <a:gd name="adj2" fmla="val 50000"/>
            </a:avLst>
          </a:prstGeom>
          <a:solidFill>
            <a:schemeClr val="accent4"/>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32348"/>
              </a:solidFill>
              <a:latin typeface="Times New Roman"/>
              <a:ea typeface="Times New Roman"/>
              <a:cs typeface="Times New Roman"/>
              <a:sym typeface="Times New Roman"/>
            </a:endParaRPr>
          </a:p>
        </p:txBody>
      </p:sp>
      <p:sp>
        <p:nvSpPr>
          <p:cNvPr id="164" name="Google Shape;164;p22"/>
          <p:cNvSpPr/>
          <p:nvPr/>
        </p:nvSpPr>
        <p:spPr>
          <a:xfrm rot="2649385">
            <a:off x="3072655" y="2567142"/>
            <a:ext cx="757517" cy="981635"/>
          </a:xfrm>
          <a:prstGeom prst="downArrow">
            <a:avLst>
              <a:gd name="adj1" fmla="val 50000"/>
              <a:gd name="adj2" fmla="val 50000"/>
            </a:avLst>
          </a:prstGeom>
          <a:solidFill>
            <a:schemeClr val="accent4"/>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32348"/>
              </a:solidFill>
              <a:latin typeface="Times New Roman"/>
              <a:ea typeface="Times New Roman"/>
              <a:cs typeface="Times New Roman"/>
              <a:sym typeface="Times New Roman"/>
            </a:endParaRPr>
          </a:p>
        </p:txBody>
      </p:sp>
      <p:sp>
        <p:nvSpPr>
          <p:cNvPr id="165" name="Google Shape;165;p22"/>
          <p:cNvSpPr/>
          <p:nvPr/>
        </p:nvSpPr>
        <p:spPr>
          <a:xfrm rot="-2676542">
            <a:off x="7958414" y="2566567"/>
            <a:ext cx="757517" cy="981635"/>
          </a:xfrm>
          <a:prstGeom prst="downArrow">
            <a:avLst>
              <a:gd name="adj1" fmla="val 50000"/>
              <a:gd name="adj2" fmla="val 50000"/>
            </a:avLst>
          </a:prstGeom>
          <a:solidFill>
            <a:schemeClr val="accent4"/>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32348"/>
              </a:solidFill>
              <a:latin typeface="Times New Roman"/>
              <a:ea typeface="Times New Roman"/>
              <a:cs typeface="Times New Roman"/>
              <a:sym typeface="Times New Roman"/>
            </a:endParaRPr>
          </a:p>
        </p:txBody>
      </p:sp>
      <p:sp>
        <p:nvSpPr>
          <p:cNvPr id="166" name="Google Shape;166;p22"/>
          <p:cNvSpPr/>
          <p:nvPr/>
        </p:nvSpPr>
        <p:spPr>
          <a:xfrm>
            <a:off x="3559450" y="713627"/>
            <a:ext cx="4887990" cy="3176621"/>
          </a:xfrm>
          <a:prstGeom prst="star5">
            <a:avLst>
              <a:gd name="adj" fmla="val 19098"/>
              <a:gd name="hf" fmla="val 105146"/>
              <a:gd name="vf" fmla="val 110557"/>
            </a:avLst>
          </a:prstGeom>
          <a:solidFill>
            <a:srgbClr val="FFFF00"/>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lvl="0" algn="ctr"/>
            <a:r>
              <a:rPr lang="en-US" sz="1800" dirty="0"/>
              <a:t>Evidence</a:t>
            </a:r>
            <a:endParaRPr sz="1800" b="1" dirty="0">
              <a:solidFill>
                <a:srgbClr val="032348"/>
              </a:solidFill>
              <a:latin typeface="Times New Roman"/>
              <a:ea typeface="Times New Roman"/>
              <a:cs typeface="Times New Roman"/>
              <a:sym typeface="Times New Roman"/>
            </a:endParaRPr>
          </a:p>
        </p:txBody>
      </p:sp>
      <p:sp>
        <p:nvSpPr>
          <p:cNvPr id="167" name="Google Shape;167;p22"/>
          <p:cNvSpPr/>
          <p:nvPr/>
        </p:nvSpPr>
        <p:spPr>
          <a:xfrm>
            <a:off x="8162366" y="3770344"/>
            <a:ext cx="2501152" cy="1385048"/>
          </a:xfrm>
          <a:prstGeom prst="ellipse">
            <a:avLst/>
          </a:prstGeom>
          <a:solidFill>
            <a:srgbClr val="C6EA92"/>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smtClean="0">
                <a:solidFill>
                  <a:srgbClr val="032348"/>
                </a:solidFill>
                <a:latin typeface="Times New Roman"/>
                <a:ea typeface="Times New Roman"/>
                <a:cs typeface="Times New Roman"/>
                <a:sym typeface="Times New Roman"/>
              </a:rPr>
              <a:t>Demonstration</a:t>
            </a:r>
            <a:endParaRPr sz="1800" b="1" dirty="0">
              <a:solidFill>
                <a:srgbClr val="032348"/>
              </a:solidFill>
              <a:latin typeface="Times New Roman"/>
              <a:ea typeface="Times New Roman"/>
              <a:cs typeface="Times New Roman"/>
              <a:sym typeface="Times New Roman"/>
            </a:endParaRPr>
          </a:p>
        </p:txBody>
      </p:sp>
      <p:sp>
        <p:nvSpPr>
          <p:cNvPr id="168" name="Google Shape;168;p22"/>
          <p:cNvSpPr/>
          <p:nvPr/>
        </p:nvSpPr>
        <p:spPr>
          <a:xfrm>
            <a:off x="4752871" y="4476315"/>
            <a:ext cx="2501150" cy="1358154"/>
          </a:xfrm>
          <a:prstGeom prst="ellipse">
            <a:avLst/>
          </a:prstGeom>
          <a:solidFill>
            <a:srgbClr val="C6EA92"/>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smtClean="0">
                <a:solidFill>
                  <a:srgbClr val="032348"/>
                </a:solidFill>
                <a:latin typeface="Times New Roman"/>
                <a:ea typeface="Times New Roman"/>
                <a:cs typeface="Times New Roman"/>
                <a:sym typeface="Times New Roman"/>
              </a:rPr>
              <a:t>Arguments</a:t>
            </a:r>
            <a:endParaRPr sz="1800" b="1" dirty="0">
              <a:solidFill>
                <a:srgbClr val="032348"/>
              </a:solidFill>
              <a:latin typeface="Times New Roman"/>
              <a:ea typeface="Times New Roman"/>
              <a:cs typeface="Times New Roman"/>
              <a:sym typeface="Times New Roman"/>
            </a:endParaRPr>
          </a:p>
        </p:txBody>
      </p:sp>
      <p:sp>
        <p:nvSpPr>
          <p:cNvPr id="169" name="Google Shape;169;p22"/>
          <p:cNvSpPr/>
          <p:nvPr/>
        </p:nvSpPr>
        <p:spPr>
          <a:xfrm>
            <a:off x="1168569" y="3783791"/>
            <a:ext cx="2501150" cy="1358154"/>
          </a:xfrm>
          <a:prstGeom prst="ellipse">
            <a:avLst/>
          </a:prstGeom>
          <a:solidFill>
            <a:srgbClr val="C6EA92"/>
          </a:solidFill>
          <a:ln w="15875" cap="rnd" cmpd="sng">
            <a:solidFill>
              <a:srgbClr val="023046"/>
            </a:solidFill>
            <a:prstDash val="solid"/>
            <a:round/>
            <a:headEnd type="none" w="sm" len="sm"/>
            <a:tailEnd type="none" w="sm" len="sm"/>
          </a:ln>
        </p:spPr>
        <p:txBody>
          <a:bodyPr spcFirstLastPara="1" wrap="square" lIns="91425" tIns="45700" rIns="91425" bIns="45700" anchor="ctr" anchorCtr="0">
            <a:noAutofit/>
          </a:bodyPr>
          <a:lstStyle/>
          <a:p>
            <a:pPr lvl="0" algn="ctr"/>
            <a:r>
              <a:rPr lang="en-US" sz="1800" dirty="0"/>
              <a:t>Thesis</a:t>
            </a:r>
            <a:endParaRPr sz="1800" b="1" dirty="0">
              <a:solidFill>
                <a:srgbClr val="032348"/>
              </a:solidFill>
              <a:latin typeface="Times New Roman"/>
              <a:ea typeface="Times New Roman"/>
              <a:cs typeface="Times New Roman"/>
              <a:sym typeface="Times New Roman"/>
            </a:endParaRPr>
          </a:p>
        </p:txBody>
      </p:sp>
      <p:sp>
        <p:nvSpPr>
          <p:cNvPr id="170" name="Google Shape;170;p22"/>
          <p:cNvSpPr txBox="1"/>
          <p:nvPr/>
        </p:nvSpPr>
        <p:spPr>
          <a:xfrm>
            <a:off x="649845" y="5248794"/>
            <a:ext cx="353859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dirty="0"/>
          </a:p>
        </p:txBody>
      </p:sp>
      <p:sp>
        <p:nvSpPr>
          <p:cNvPr id="171" name="Google Shape;171;p22"/>
          <p:cNvSpPr txBox="1"/>
          <p:nvPr/>
        </p:nvSpPr>
        <p:spPr>
          <a:xfrm>
            <a:off x="3422291" y="5895125"/>
            <a:ext cx="5162311"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b="1" dirty="0">
              <a:solidFill>
                <a:srgbClr val="032348"/>
              </a:solidFill>
              <a:latin typeface="Times New Roman"/>
              <a:ea typeface="Times New Roman"/>
              <a:cs typeface="Times New Roman"/>
              <a:sym typeface="Times New Roman"/>
            </a:endParaRPr>
          </a:p>
        </p:txBody>
      </p:sp>
      <p:sp>
        <p:nvSpPr>
          <p:cNvPr id="172" name="Google Shape;172;p22"/>
          <p:cNvSpPr txBox="1"/>
          <p:nvPr/>
        </p:nvSpPr>
        <p:spPr>
          <a:xfrm>
            <a:off x="7662302" y="5248793"/>
            <a:ext cx="4020652"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b="1" dirty="0">
              <a:solidFill>
                <a:srgbClr val="032348"/>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838200" y="510988"/>
            <a:ext cx="10515600" cy="69719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32348"/>
              </a:buClr>
              <a:buSzPts val="3600"/>
              <a:buFont typeface="Times New Roman"/>
              <a:buNone/>
            </a:pPr>
            <a:r>
              <a:rPr lang="en-US" b="1" dirty="0" smtClean="0">
                <a:solidFill>
                  <a:srgbClr val="032348"/>
                </a:solidFill>
                <a:latin typeface="Times New Roman"/>
                <a:ea typeface="Times New Roman"/>
                <a:cs typeface="Times New Roman"/>
                <a:sym typeface="Times New Roman"/>
              </a:rPr>
              <a:t>Thesis</a:t>
            </a:r>
            <a:endParaRPr b="1" dirty="0">
              <a:solidFill>
                <a:srgbClr val="032348"/>
              </a:solidFill>
              <a:latin typeface="Times New Roman"/>
              <a:ea typeface="Times New Roman"/>
              <a:cs typeface="Times New Roman"/>
              <a:sym typeface="Times New Roman"/>
            </a:endParaRPr>
          </a:p>
        </p:txBody>
      </p:sp>
      <p:sp>
        <p:nvSpPr>
          <p:cNvPr id="178" name="Google Shape;178;p23"/>
          <p:cNvSpPr txBox="1">
            <a:spLocks noGrp="1"/>
          </p:cNvSpPr>
          <p:nvPr>
            <p:ph type="body" idx="1"/>
          </p:nvPr>
        </p:nvSpPr>
        <p:spPr>
          <a:xfrm>
            <a:off x="114300" y="1792941"/>
            <a:ext cx="9403229" cy="2251865"/>
          </a:xfrm>
          <a:prstGeom prst="rect">
            <a:avLst/>
          </a:prstGeom>
          <a:noFill/>
          <a:ln>
            <a:noFill/>
          </a:ln>
        </p:spPr>
        <p:txBody>
          <a:bodyPr spcFirstLastPara="1" wrap="square" lIns="91425" tIns="45700" rIns="91425" bIns="45700" anchor="ctr" anchorCtr="0">
            <a:noAutofit/>
          </a:bodyPr>
          <a:lstStyle/>
          <a:p>
            <a:pPr marL="285750" lvl="0" indent="-143510" algn="l" rtl="0">
              <a:lnSpc>
                <a:spcPct val="90000"/>
              </a:lnSpc>
              <a:spcBef>
                <a:spcPts val="0"/>
              </a:spcBef>
              <a:spcAft>
                <a:spcPts val="0"/>
              </a:spcAft>
              <a:buSzPts val="2240"/>
              <a:buNone/>
            </a:pPr>
            <a:endParaRPr sz="2800" dirty="0">
              <a:solidFill>
                <a:srgbClr val="032348"/>
              </a:solidFill>
              <a:latin typeface="Times New Roman"/>
              <a:ea typeface="Times New Roman"/>
              <a:cs typeface="Times New Roman"/>
              <a:sym typeface="Times New Roman"/>
            </a:endParaRPr>
          </a:p>
          <a:p>
            <a:pPr marL="285750" lvl="0" indent="-143510" algn="l" rtl="0">
              <a:lnSpc>
                <a:spcPct val="90000"/>
              </a:lnSpc>
              <a:spcBef>
                <a:spcPts val="1160"/>
              </a:spcBef>
              <a:spcAft>
                <a:spcPts val="0"/>
              </a:spcAft>
              <a:buSzPts val="2240"/>
              <a:buNone/>
            </a:pPr>
            <a:endParaRPr sz="2800" dirty="0">
              <a:solidFill>
                <a:srgbClr val="032348"/>
              </a:solidFill>
              <a:latin typeface="Times New Roman"/>
              <a:ea typeface="Times New Roman"/>
              <a:cs typeface="Times New Roman"/>
              <a:sym typeface="Times New Roman"/>
            </a:endParaRPr>
          </a:p>
          <a:p>
            <a:pPr marL="285750" lvl="0" indent="-285750">
              <a:lnSpc>
                <a:spcPct val="90000"/>
              </a:lnSpc>
              <a:spcBef>
                <a:spcPts val="1160"/>
              </a:spcBef>
              <a:buSzPts val="2240"/>
            </a:pPr>
            <a:r>
              <a:rPr lang="en-US" sz="2800" dirty="0" smtClean="0"/>
              <a:t>It's </a:t>
            </a:r>
            <a:r>
              <a:rPr lang="en-US" sz="2800" dirty="0"/>
              <a:t>always a plausible judgment, truth (or falsity) which has yet to be substantiated</a:t>
            </a:r>
            <a:r>
              <a:rPr lang="ru-RU" sz="2800" dirty="0" smtClean="0">
                <a:solidFill>
                  <a:srgbClr val="032348"/>
                </a:solidFill>
                <a:latin typeface="Times New Roman"/>
                <a:ea typeface="Times New Roman"/>
                <a:cs typeface="Times New Roman"/>
                <a:sym typeface="Times New Roman"/>
              </a:rPr>
              <a:t>. </a:t>
            </a:r>
            <a:endParaRPr dirty="0"/>
          </a:p>
        </p:txBody>
      </p:sp>
      <p:pic>
        <p:nvPicPr>
          <p:cNvPr id="179" name="Google Shape;179;p23"/>
          <p:cNvPicPr preferRelativeResize="0"/>
          <p:nvPr/>
        </p:nvPicPr>
        <p:blipFill rotWithShape="1">
          <a:blip r:embed="rId3">
            <a:alphaModFix/>
          </a:blip>
          <a:srcRect/>
          <a:stretch/>
        </p:blipFill>
        <p:spPr>
          <a:xfrm>
            <a:off x="9517529" y="1792941"/>
            <a:ext cx="2489200" cy="288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1089212" y="-115335"/>
            <a:ext cx="10515600" cy="6894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32348"/>
              </a:buClr>
              <a:buSzPts val="3600"/>
              <a:buFont typeface="Times New Roman"/>
              <a:buNone/>
            </a:pPr>
            <a:r>
              <a:rPr lang="en-US" b="1" dirty="0" smtClean="0">
                <a:solidFill>
                  <a:srgbClr val="032348"/>
                </a:solidFill>
                <a:latin typeface="Times New Roman"/>
                <a:ea typeface="Times New Roman"/>
                <a:cs typeface="Times New Roman"/>
                <a:sym typeface="Times New Roman"/>
              </a:rPr>
              <a:t>Arguments</a:t>
            </a:r>
            <a:endParaRPr b="1" dirty="0">
              <a:solidFill>
                <a:srgbClr val="032348"/>
              </a:solidFill>
              <a:latin typeface="Times New Roman"/>
              <a:ea typeface="Times New Roman"/>
              <a:cs typeface="Times New Roman"/>
              <a:sym typeface="Times New Roman"/>
            </a:endParaRPr>
          </a:p>
        </p:txBody>
      </p:sp>
      <p:sp>
        <p:nvSpPr>
          <p:cNvPr id="185" name="Google Shape;185;p24"/>
          <p:cNvSpPr txBox="1">
            <a:spLocks noGrp="1"/>
          </p:cNvSpPr>
          <p:nvPr>
            <p:ph type="body" idx="1"/>
          </p:nvPr>
        </p:nvSpPr>
        <p:spPr>
          <a:xfrm>
            <a:off x="0" y="574101"/>
            <a:ext cx="7469996" cy="6160807"/>
          </a:xfrm>
          <a:prstGeom prst="rect">
            <a:avLst/>
          </a:prstGeom>
          <a:noFill/>
          <a:ln>
            <a:noFill/>
          </a:ln>
        </p:spPr>
        <p:txBody>
          <a:bodyPr spcFirstLastPara="1" wrap="square" lIns="91425" tIns="45700" rIns="91425" bIns="45700" anchor="ctr" anchorCtr="0">
            <a:noAutofit/>
          </a:bodyPr>
          <a:lstStyle/>
          <a:p>
            <a:pPr marL="0" lvl="0" indent="0" algn="ctr">
              <a:spcBef>
                <a:spcPts val="0"/>
              </a:spcBef>
              <a:buSzPts val="1920"/>
              <a:buNone/>
            </a:pPr>
            <a:r>
              <a:rPr lang="en-US" sz="2400" dirty="0"/>
              <a:t>Statements, the truth of which is beyond doubt</a:t>
            </a:r>
            <a:r>
              <a:rPr lang="en-US" sz="2400" dirty="0" smtClean="0"/>
              <a:t>:</a:t>
            </a:r>
          </a:p>
          <a:p>
            <a:pPr lvl="0" indent="-457200">
              <a:spcBef>
                <a:spcPts val="1080"/>
              </a:spcBef>
              <a:buSzPts val="1920"/>
              <a:buAutoNum type="arabicParenR"/>
            </a:pPr>
            <a:r>
              <a:rPr lang="en-US" sz="2400" dirty="0" smtClean="0"/>
              <a:t>Reasonable </a:t>
            </a:r>
            <a:r>
              <a:rPr lang="en-US" sz="2400" dirty="0"/>
              <a:t>empirical generalizations </a:t>
            </a:r>
            <a:endParaRPr lang="en-US" sz="2400" dirty="0" smtClean="0"/>
          </a:p>
          <a:p>
            <a:pPr lvl="0" indent="-457200">
              <a:spcBef>
                <a:spcPts val="1080"/>
              </a:spcBef>
              <a:buSzPts val="1920"/>
              <a:buAutoNum type="arabicParenR"/>
            </a:pPr>
            <a:r>
              <a:rPr lang="en-US" sz="2400" dirty="0" smtClean="0"/>
              <a:t>Statements </a:t>
            </a:r>
            <a:r>
              <a:rPr lang="en-US" sz="2400" dirty="0"/>
              <a:t>that are true by </a:t>
            </a:r>
            <a:r>
              <a:rPr lang="en-US" sz="2400" dirty="0" smtClean="0"/>
              <a:t>definition</a:t>
            </a:r>
          </a:p>
          <a:p>
            <a:pPr marL="0" lvl="0" indent="0">
              <a:spcBef>
                <a:spcPts val="1080"/>
              </a:spcBef>
              <a:buSzPts val="1920"/>
              <a:buNone/>
            </a:pPr>
            <a:r>
              <a:rPr lang="en-US" sz="2400" dirty="0" smtClean="0">
                <a:solidFill>
                  <a:schemeClr val="bg1"/>
                </a:solidFill>
                <a:latin typeface="Times New Roman"/>
                <a:ea typeface="Times New Roman"/>
                <a:cs typeface="Times New Roman"/>
                <a:sym typeface="Times New Roman"/>
              </a:rPr>
              <a:t>3</a:t>
            </a:r>
            <a:r>
              <a:rPr lang="ru-RU" sz="2400" dirty="0" smtClean="0">
                <a:solidFill>
                  <a:schemeClr val="bg1"/>
                </a:solidFill>
                <a:latin typeface="Times New Roman"/>
                <a:ea typeface="Times New Roman"/>
                <a:cs typeface="Times New Roman"/>
                <a:sym typeface="Times New Roman"/>
              </a:rPr>
              <a:t>)</a:t>
            </a:r>
            <a:r>
              <a:rPr lang="ru-RU" sz="2400" dirty="0" smtClean="0">
                <a:solidFill>
                  <a:srgbClr val="032348"/>
                </a:solidFill>
                <a:latin typeface="Times New Roman"/>
                <a:ea typeface="Times New Roman"/>
                <a:cs typeface="Times New Roman"/>
                <a:sym typeface="Times New Roman"/>
              </a:rPr>
              <a:t> </a:t>
            </a:r>
            <a:r>
              <a:rPr lang="en-US" sz="2400" dirty="0"/>
              <a:t>Axioms of meaningful theory </a:t>
            </a:r>
            <a:r>
              <a:rPr lang="ru-RU" sz="2400" dirty="0" smtClean="0">
                <a:solidFill>
                  <a:srgbClr val="032348"/>
                </a:solidFill>
                <a:latin typeface="Times New Roman"/>
                <a:ea typeface="Times New Roman"/>
                <a:cs typeface="Times New Roman"/>
                <a:sym typeface="Times New Roman"/>
              </a:rPr>
              <a:t> </a:t>
            </a:r>
            <a:endParaRPr dirty="0"/>
          </a:p>
          <a:p>
            <a:pPr marL="0" lvl="0" indent="0">
              <a:spcBef>
                <a:spcPts val="1080"/>
              </a:spcBef>
              <a:buSzPts val="1920"/>
              <a:buNone/>
            </a:pPr>
            <a:r>
              <a:rPr lang="ru-RU" sz="2400" dirty="0">
                <a:solidFill>
                  <a:schemeClr val="bg1"/>
                </a:solidFill>
                <a:latin typeface="Times New Roman"/>
                <a:ea typeface="Times New Roman"/>
                <a:cs typeface="Times New Roman"/>
                <a:sym typeface="Times New Roman"/>
              </a:rPr>
              <a:t>4)</a:t>
            </a:r>
            <a:r>
              <a:rPr lang="ru-RU" sz="2400" dirty="0">
                <a:solidFill>
                  <a:srgbClr val="032348"/>
                </a:solidFill>
                <a:latin typeface="Times New Roman"/>
                <a:ea typeface="Times New Roman"/>
                <a:cs typeface="Times New Roman"/>
                <a:sym typeface="Times New Roman"/>
              </a:rPr>
              <a:t> </a:t>
            </a:r>
            <a:r>
              <a:rPr lang="en-US" sz="2400" dirty="0"/>
              <a:t>Theorems already proved earlier</a:t>
            </a:r>
            <a:r>
              <a:rPr lang="ru-RU" sz="2400" dirty="0" smtClean="0">
                <a:solidFill>
                  <a:srgbClr val="032348"/>
                </a:solidFill>
                <a:latin typeface="Times New Roman"/>
                <a:ea typeface="Times New Roman"/>
                <a:cs typeface="Times New Roman"/>
                <a:sym typeface="Times New Roman"/>
              </a:rPr>
              <a:t>. </a:t>
            </a:r>
            <a:endParaRPr dirty="0"/>
          </a:p>
          <a:p>
            <a:pPr marL="0" lvl="0" indent="0">
              <a:spcBef>
                <a:spcPts val="1080"/>
              </a:spcBef>
              <a:buSzPts val="1920"/>
              <a:buNone/>
            </a:pPr>
            <a:r>
              <a:rPr lang="ru-RU" sz="2400" dirty="0">
                <a:solidFill>
                  <a:schemeClr val="bg1"/>
                </a:solidFill>
                <a:latin typeface="Times New Roman"/>
                <a:ea typeface="Times New Roman"/>
                <a:cs typeface="Times New Roman"/>
                <a:sym typeface="Times New Roman"/>
              </a:rPr>
              <a:t>5)</a:t>
            </a:r>
            <a:r>
              <a:rPr lang="ru-RU" sz="2400" dirty="0">
                <a:solidFill>
                  <a:srgbClr val="032348"/>
                </a:solidFill>
                <a:latin typeface="Times New Roman"/>
                <a:ea typeface="Times New Roman"/>
                <a:cs typeface="Times New Roman"/>
                <a:sym typeface="Times New Roman"/>
              </a:rPr>
              <a:t> </a:t>
            </a:r>
            <a:r>
              <a:rPr lang="en-US" sz="2400" dirty="0"/>
              <a:t>Statements based on laws, legal norms, presumptions, principles, moral norms.</a:t>
            </a:r>
            <a:endParaRPr sz="2400" dirty="0">
              <a:solidFill>
                <a:srgbClr val="032348"/>
              </a:solidFill>
              <a:latin typeface="Times New Roman"/>
              <a:ea typeface="Times New Roman"/>
              <a:cs typeface="Times New Roman"/>
              <a:sym typeface="Times New Roman"/>
            </a:endParaRPr>
          </a:p>
        </p:txBody>
      </p:sp>
      <p:pic>
        <p:nvPicPr>
          <p:cNvPr id="186" name="Google Shape;186;p24"/>
          <p:cNvPicPr preferRelativeResize="0"/>
          <p:nvPr/>
        </p:nvPicPr>
        <p:blipFill rotWithShape="1">
          <a:blip r:embed="rId3">
            <a:alphaModFix/>
          </a:blip>
          <a:srcRect/>
          <a:stretch/>
        </p:blipFill>
        <p:spPr>
          <a:xfrm>
            <a:off x="7382855" y="1663329"/>
            <a:ext cx="4809145" cy="34465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838200" y="0"/>
            <a:ext cx="10515600" cy="69719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32348"/>
              </a:buClr>
              <a:buSzPts val="3600"/>
              <a:buFont typeface="Times New Roman"/>
              <a:buNone/>
            </a:pPr>
            <a:r>
              <a:rPr lang="en-US" sz="3600" b="1" dirty="0" smtClean="0">
                <a:solidFill>
                  <a:srgbClr val="032348"/>
                </a:solidFill>
                <a:latin typeface="Times New Roman"/>
                <a:ea typeface="Times New Roman"/>
                <a:cs typeface="Times New Roman"/>
                <a:sym typeface="Times New Roman"/>
              </a:rPr>
              <a:t>Demonstration</a:t>
            </a:r>
            <a:endParaRPr sz="3600" b="1" dirty="0">
              <a:solidFill>
                <a:srgbClr val="032348"/>
              </a:solidFill>
              <a:latin typeface="Times New Roman"/>
              <a:ea typeface="Times New Roman"/>
              <a:cs typeface="Times New Roman"/>
              <a:sym typeface="Times New Roman"/>
            </a:endParaRPr>
          </a:p>
        </p:txBody>
      </p:sp>
      <p:sp>
        <p:nvSpPr>
          <p:cNvPr id="192" name="Google Shape;192;p25"/>
          <p:cNvSpPr txBox="1">
            <a:spLocks noGrp="1"/>
          </p:cNvSpPr>
          <p:nvPr>
            <p:ph type="body" idx="1"/>
          </p:nvPr>
        </p:nvSpPr>
        <p:spPr>
          <a:xfrm>
            <a:off x="5002306" y="769276"/>
            <a:ext cx="7189694" cy="5086918"/>
          </a:xfrm>
          <a:prstGeom prst="rect">
            <a:avLst/>
          </a:prstGeom>
          <a:noFill/>
          <a:ln>
            <a:noFill/>
          </a:ln>
        </p:spPr>
        <p:txBody>
          <a:bodyPr spcFirstLastPara="1" wrap="square" lIns="91425" tIns="45700" rIns="91425" bIns="45700" anchor="ctr" anchorCtr="0">
            <a:noAutofit/>
          </a:bodyPr>
          <a:lstStyle/>
          <a:p>
            <a:pPr marL="285750" lvl="0" indent="-285750">
              <a:spcBef>
                <a:spcPts val="0"/>
              </a:spcBef>
              <a:buSzPts val="2240"/>
            </a:pPr>
            <a:r>
              <a:rPr lang="en-US" sz="2800" dirty="0"/>
              <a:t>As a demonstration, the laws of logic and the rules of inference are used</a:t>
            </a:r>
            <a:r>
              <a:rPr lang="en-US" sz="2800" dirty="0" smtClean="0"/>
              <a:t>.</a:t>
            </a:r>
            <a:endParaRPr sz="2800" dirty="0">
              <a:solidFill>
                <a:srgbClr val="032348"/>
              </a:solidFill>
              <a:latin typeface="Times New Roman"/>
              <a:ea typeface="Times New Roman"/>
              <a:cs typeface="Times New Roman"/>
              <a:sym typeface="Times New Roman"/>
            </a:endParaRPr>
          </a:p>
          <a:p>
            <a:pPr marL="285750" lvl="0" indent="-285750">
              <a:spcBef>
                <a:spcPts val="1160"/>
              </a:spcBef>
              <a:buSzPts val="2240"/>
            </a:pPr>
            <a:r>
              <a:rPr lang="en-US" sz="2800" dirty="0"/>
              <a:t>Full induction - the conclusion is made based on the study of each element of a certain class of phenomena</a:t>
            </a:r>
            <a:r>
              <a:rPr lang="ru-RU" sz="2800" dirty="0" smtClean="0">
                <a:solidFill>
                  <a:srgbClr val="032348"/>
                </a:solidFill>
                <a:latin typeface="Times New Roman"/>
                <a:ea typeface="Times New Roman"/>
                <a:cs typeface="Times New Roman"/>
                <a:sym typeface="Times New Roman"/>
              </a:rPr>
              <a:t>;</a:t>
            </a:r>
            <a:endParaRPr dirty="0"/>
          </a:p>
          <a:p>
            <a:pPr marL="285750" lvl="0" indent="-285750">
              <a:spcBef>
                <a:spcPts val="1160"/>
              </a:spcBef>
              <a:buSzPts val="2240"/>
            </a:pPr>
            <a:r>
              <a:rPr lang="en-US" sz="2800" dirty="0"/>
              <a:t>A strict analogy - the connection between the basis of the analogy and the transferred attribute is essential, necessary.</a:t>
            </a:r>
            <a:endParaRPr sz="2800" dirty="0">
              <a:solidFill>
                <a:srgbClr val="032348"/>
              </a:solidFill>
              <a:latin typeface="Times New Roman"/>
              <a:ea typeface="Times New Roman"/>
              <a:cs typeface="Times New Roman"/>
              <a:sym typeface="Times New Roman"/>
            </a:endParaRPr>
          </a:p>
        </p:txBody>
      </p:sp>
      <p:pic>
        <p:nvPicPr>
          <p:cNvPr id="193" name="Google Shape;193;p25"/>
          <p:cNvPicPr preferRelativeResize="0"/>
          <p:nvPr/>
        </p:nvPicPr>
        <p:blipFill rotWithShape="1">
          <a:blip r:embed="rId3">
            <a:alphaModFix/>
          </a:blip>
          <a:srcRect/>
          <a:stretch/>
        </p:blipFill>
        <p:spPr>
          <a:xfrm>
            <a:off x="141941" y="1192858"/>
            <a:ext cx="4860365" cy="42397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838200" y="0"/>
            <a:ext cx="10515600" cy="753035"/>
          </a:xfrm>
          <a:prstGeom prst="rect">
            <a:avLst/>
          </a:prstGeom>
          <a:noFill/>
          <a:ln>
            <a:noFill/>
          </a:ln>
        </p:spPr>
        <p:txBody>
          <a:bodyPr spcFirstLastPara="1" wrap="square" lIns="91425" tIns="45700" rIns="91425" bIns="45700" anchor="ctr" anchorCtr="0">
            <a:noAutofit/>
          </a:bodyPr>
          <a:lstStyle/>
          <a:p>
            <a:pPr lvl="0" algn="ctr">
              <a:buClr>
                <a:srgbClr val="032348"/>
              </a:buClr>
              <a:buSzPts val="3600"/>
            </a:pPr>
            <a:r>
              <a:rPr lang="en-US" dirty="0"/>
              <a:t>TYPES OF </a:t>
            </a:r>
            <a:r>
              <a:rPr lang="en-US" dirty="0" smtClean="0"/>
              <a:t>EVIDENCE</a:t>
            </a:r>
            <a:endParaRPr b="1" dirty="0">
              <a:solidFill>
                <a:srgbClr val="032348"/>
              </a:solidFill>
              <a:latin typeface="Times New Roman"/>
              <a:ea typeface="Times New Roman"/>
              <a:cs typeface="Times New Roman"/>
              <a:sym typeface="Times New Roman"/>
            </a:endParaRPr>
          </a:p>
        </p:txBody>
      </p:sp>
      <p:sp>
        <p:nvSpPr>
          <p:cNvPr id="199" name="Google Shape;199;p26"/>
          <p:cNvSpPr txBox="1">
            <a:spLocks noGrp="1"/>
          </p:cNvSpPr>
          <p:nvPr>
            <p:ph type="body" idx="1"/>
          </p:nvPr>
        </p:nvSpPr>
        <p:spPr>
          <a:xfrm>
            <a:off x="5105400" y="1828800"/>
            <a:ext cx="7086600" cy="5029200"/>
          </a:xfrm>
          <a:prstGeom prst="rect">
            <a:avLst/>
          </a:prstGeom>
          <a:noFill/>
          <a:ln>
            <a:noFill/>
          </a:ln>
        </p:spPr>
        <p:txBody>
          <a:bodyPr spcFirstLastPara="1" wrap="square" lIns="91425" tIns="45700" rIns="91425" bIns="45700" anchor="ctr" anchorCtr="0">
            <a:noAutofit/>
          </a:bodyPr>
          <a:lstStyle/>
          <a:p>
            <a:pPr marL="285750" lvl="0" indent="-285750">
              <a:lnSpc>
                <a:spcPct val="90000"/>
              </a:lnSpc>
              <a:spcBef>
                <a:spcPts val="0"/>
              </a:spcBef>
              <a:buSzPts val="2240"/>
            </a:pPr>
            <a:r>
              <a:rPr lang="en-US" sz="2800" dirty="0"/>
              <a:t>Direct proof is evidence in which the truth of a thesis is inferred from the truth of the arguments directly, i.e. without introducing additional assumptions</a:t>
            </a:r>
            <a:r>
              <a:rPr lang="ru-RU" sz="2800" dirty="0" smtClean="0">
                <a:solidFill>
                  <a:srgbClr val="032348"/>
                </a:solidFill>
                <a:latin typeface="Times New Roman"/>
                <a:ea typeface="Times New Roman"/>
                <a:cs typeface="Times New Roman"/>
                <a:sym typeface="Times New Roman"/>
              </a:rPr>
              <a:t>.</a:t>
            </a:r>
            <a:endParaRPr sz="2800" b="1" i="1" dirty="0">
              <a:solidFill>
                <a:srgbClr val="032348"/>
              </a:solidFill>
              <a:latin typeface="Times New Roman"/>
              <a:ea typeface="Times New Roman"/>
              <a:cs typeface="Times New Roman"/>
              <a:sym typeface="Times New Roman"/>
            </a:endParaRPr>
          </a:p>
          <a:p>
            <a:pPr marL="0" lvl="0" indent="0" algn="l" rtl="0">
              <a:lnSpc>
                <a:spcPct val="90000"/>
              </a:lnSpc>
              <a:spcBef>
                <a:spcPts val="1160"/>
              </a:spcBef>
              <a:spcAft>
                <a:spcPts val="0"/>
              </a:spcAft>
              <a:buSzPts val="2240"/>
              <a:buNone/>
            </a:pPr>
            <a:endParaRPr sz="2800" i="1" dirty="0">
              <a:solidFill>
                <a:srgbClr val="032348"/>
              </a:solidFill>
              <a:latin typeface="Times New Roman"/>
              <a:ea typeface="Times New Roman"/>
              <a:cs typeface="Times New Roman"/>
              <a:sym typeface="Times New Roman"/>
            </a:endParaRPr>
          </a:p>
          <a:p>
            <a:pPr marL="0" lvl="0" indent="0" algn="r">
              <a:lnSpc>
                <a:spcPct val="90000"/>
              </a:lnSpc>
              <a:spcBef>
                <a:spcPts val="1160"/>
              </a:spcBef>
              <a:buSzPts val="2240"/>
              <a:buNone/>
            </a:pPr>
            <a:r>
              <a:rPr lang="en-US" sz="2800" dirty="0"/>
              <a:t>Any criminal offense is punishable. Bribery is a felony</a:t>
            </a:r>
            <a:r>
              <a:rPr lang="ru-RU" sz="2800" i="1" dirty="0" smtClean="0">
                <a:solidFill>
                  <a:srgbClr val="032348"/>
                </a:solidFill>
                <a:latin typeface="Times New Roman"/>
                <a:ea typeface="Times New Roman"/>
                <a:cs typeface="Times New Roman"/>
                <a:sym typeface="Times New Roman"/>
              </a:rPr>
              <a:t>.</a:t>
            </a:r>
            <a:endParaRPr sz="2800" b="1" i="1" dirty="0">
              <a:solidFill>
                <a:srgbClr val="032348"/>
              </a:solidFill>
              <a:latin typeface="Times New Roman"/>
              <a:ea typeface="Times New Roman"/>
              <a:cs typeface="Times New Roman"/>
              <a:sym typeface="Times New Roman"/>
            </a:endParaRPr>
          </a:p>
          <a:p>
            <a:pPr marL="0" lvl="0" indent="0" algn="r" rtl="0">
              <a:lnSpc>
                <a:spcPct val="90000"/>
              </a:lnSpc>
              <a:spcBef>
                <a:spcPts val="1160"/>
              </a:spcBef>
              <a:spcAft>
                <a:spcPts val="0"/>
              </a:spcAft>
              <a:buSzPts val="2240"/>
              <a:buNone/>
            </a:pPr>
            <a:r>
              <a:rPr lang="ru-RU" sz="2800" i="1" dirty="0">
                <a:solidFill>
                  <a:srgbClr val="032348"/>
                </a:solidFill>
                <a:latin typeface="Times New Roman"/>
                <a:ea typeface="Times New Roman"/>
                <a:cs typeface="Times New Roman"/>
                <a:sym typeface="Times New Roman"/>
              </a:rPr>
              <a:t>______________________________________</a:t>
            </a:r>
            <a:endParaRPr sz="2800" b="1" i="1" dirty="0">
              <a:solidFill>
                <a:srgbClr val="032348"/>
              </a:solidFill>
              <a:latin typeface="Times New Roman"/>
              <a:ea typeface="Times New Roman"/>
              <a:cs typeface="Times New Roman"/>
              <a:sym typeface="Times New Roman"/>
            </a:endParaRPr>
          </a:p>
          <a:p>
            <a:pPr marL="0" lvl="0" indent="0" algn="r">
              <a:lnSpc>
                <a:spcPct val="90000"/>
              </a:lnSpc>
              <a:spcBef>
                <a:spcPts val="1160"/>
              </a:spcBef>
              <a:buSzPts val="2240"/>
              <a:buNone/>
            </a:pPr>
            <a:r>
              <a:rPr lang="en-US" sz="2800" dirty="0"/>
              <a:t>Bribery is punishable</a:t>
            </a:r>
            <a:r>
              <a:rPr lang="ru-RU" sz="2800" i="1" dirty="0" smtClean="0">
                <a:solidFill>
                  <a:srgbClr val="032348"/>
                </a:solidFill>
                <a:latin typeface="Times New Roman"/>
                <a:ea typeface="Times New Roman"/>
                <a:cs typeface="Times New Roman"/>
                <a:sym typeface="Times New Roman"/>
              </a:rPr>
              <a:t>.</a:t>
            </a:r>
            <a:endParaRPr sz="2800" b="1" i="1" dirty="0">
              <a:solidFill>
                <a:srgbClr val="032348"/>
              </a:solidFill>
              <a:latin typeface="Times New Roman"/>
              <a:ea typeface="Times New Roman"/>
              <a:cs typeface="Times New Roman"/>
              <a:sym typeface="Times New Roman"/>
            </a:endParaRPr>
          </a:p>
          <a:p>
            <a:pPr marL="285750" lvl="0" indent="-143510" algn="l" rtl="0">
              <a:lnSpc>
                <a:spcPct val="90000"/>
              </a:lnSpc>
              <a:spcBef>
                <a:spcPts val="1160"/>
              </a:spcBef>
              <a:spcAft>
                <a:spcPts val="0"/>
              </a:spcAft>
              <a:buSzPts val="2240"/>
              <a:buNone/>
            </a:pPr>
            <a:endParaRPr sz="2800" dirty="0">
              <a:solidFill>
                <a:srgbClr val="032348"/>
              </a:solidFill>
              <a:latin typeface="Times New Roman"/>
              <a:ea typeface="Times New Roman"/>
              <a:cs typeface="Times New Roman"/>
              <a:sym typeface="Times New Roman"/>
            </a:endParaRPr>
          </a:p>
        </p:txBody>
      </p:sp>
      <p:pic>
        <p:nvPicPr>
          <p:cNvPr id="200" name="Google Shape;200;p26"/>
          <p:cNvPicPr preferRelativeResize="0"/>
          <p:nvPr/>
        </p:nvPicPr>
        <p:blipFill rotWithShape="1">
          <a:blip r:embed="rId3">
            <a:alphaModFix/>
          </a:blip>
          <a:srcRect/>
          <a:stretch/>
        </p:blipFill>
        <p:spPr>
          <a:xfrm>
            <a:off x="228944" y="2057400"/>
            <a:ext cx="4787153" cy="35903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838200" y="0"/>
            <a:ext cx="10515600" cy="753035"/>
          </a:xfrm>
          <a:prstGeom prst="rect">
            <a:avLst/>
          </a:prstGeom>
          <a:noFill/>
          <a:ln>
            <a:noFill/>
          </a:ln>
        </p:spPr>
        <p:txBody>
          <a:bodyPr spcFirstLastPara="1" wrap="square" lIns="91425" tIns="45700" rIns="91425" bIns="45700" anchor="ctr" anchorCtr="0">
            <a:noAutofit/>
          </a:bodyPr>
          <a:lstStyle/>
          <a:p>
            <a:pPr lvl="0" algn="ctr">
              <a:buClr>
                <a:srgbClr val="032348"/>
              </a:buClr>
              <a:buSzPts val="3600"/>
            </a:pPr>
            <a:r>
              <a:rPr lang="en-US" dirty="0"/>
              <a:t>TYPES OF EVIDENCE </a:t>
            </a:r>
            <a:endParaRPr b="1" dirty="0">
              <a:solidFill>
                <a:srgbClr val="032348"/>
              </a:solidFill>
              <a:latin typeface="Times New Roman"/>
              <a:ea typeface="Times New Roman"/>
              <a:cs typeface="Times New Roman"/>
              <a:sym typeface="Times New Roman"/>
            </a:endParaRPr>
          </a:p>
        </p:txBody>
      </p:sp>
      <p:sp>
        <p:nvSpPr>
          <p:cNvPr id="206" name="Google Shape;206;p27"/>
          <p:cNvSpPr txBox="1">
            <a:spLocks noGrp="1"/>
          </p:cNvSpPr>
          <p:nvPr>
            <p:ph type="body" idx="1"/>
          </p:nvPr>
        </p:nvSpPr>
        <p:spPr>
          <a:xfrm>
            <a:off x="0" y="860612"/>
            <a:ext cx="12192000" cy="1851213"/>
          </a:xfrm>
          <a:prstGeom prst="rect">
            <a:avLst/>
          </a:prstGeom>
          <a:noFill/>
          <a:ln>
            <a:noFill/>
          </a:ln>
        </p:spPr>
        <p:txBody>
          <a:bodyPr spcFirstLastPara="1" wrap="square" lIns="91425" tIns="45700" rIns="91425" bIns="45700" anchor="ctr" anchorCtr="0">
            <a:noAutofit/>
          </a:bodyPr>
          <a:lstStyle/>
          <a:p>
            <a:pPr marL="285750" lvl="0" indent="-285750">
              <a:spcBef>
                <a:spcPts val="0"/>
              </a:spcBef>
              <a:buSzPts val="1920"/>
            </a:pPr>
            <a:r>
              <a:rPr lang="en-US" sz="2400" dirty="0" smtClean="0"/>
              <a:t>Indirect </a:t>
            </a:r>
            <a:r>
              <a:rPr lang="en-US" sz="2400" dirty="0"/>
              <a:t>evidence is evidence that is carried out by refuting some other statements. Such statements are additional judgments that are incompatible with the thesis.</a:t>
            </a:r>
            <a:endParaRPr sz="2400" i="1" dirty="0">
              <a:solidFill>
                <a:srgbClr val="032348"/>
              </a:solidFill>
              <a:latin typeface="Times New Roman"/>
              <a:ea typeface="Times New Roman"/>
              <a:cs typeface="Times New Roman"/>
              <a:sym typeface="Times New Roman"/>
            </a:endParaRPr>
          </a:p>
        </p:txBody>
      </p:sp>
      <p:pic>
        <p:nvPicPr>
          <p:cNvPr id="207" name="Google Shape;207;p27"/>
          <p:cNvPicPr preferRelativeResize="0"/>
          <p:nvPr/>
        </p:nvPicPr>
        <p:blipFill rotWithShape="1">
          <a:blip r:embed="rId3">
            <a:alphaModFix/>
          </a:blip>
          <a:srcRect/>
          <a:stretch/>
        </p:blipFill>
        <p:spPr>
          <a:xfrm>
            <a:off x="25400" y="3390900"/>
            <a:ext cx="6374130" cy="3467100"/>
          </a:xfrm>
          <a:prstGeom prst="rect">
            <a:avLst/>
          </a:prstGeom>
          <a:noFill/>
          <a:ln>
            <a:noFill/>
          </a:ln>
        </p:spPr>
      </p:pic>
      <p:sp>
        <p:nvSpPr>
          <p:cNvPr id="208" name="Google Shape;208;p27"/>
          <p:cNvSpPr txBox="1"/>
          <p:nvPr/>
        </p:nvSpPr>
        <p:spPr>
          <a:xfrm>
            <a:off x="25399" y="2418334"/>
            <a:ext cx="5905039" cy="493155"/>
          </a:xfrm>
          <a:prstGeom prst="rect">
            <a:avLst/>
          </a:prstGeom>
          <a:noFill/>
          <a:ln>
            <a:noFill/>
          </a:ln>
        </p:spPr>
        <p:txBody>
          <a:bodyPr spcFirstLastPara="1" wrap="square" lIns="91425" tIns="45700" rIns="91425" bIns="45700" anchor="t" anchorCtr="0">
            <a:noAutofit/>
          </a:bodyPr>
          <a:lstStyle/>
          <a:p>
            <a:pPr lvl="0" algn="ctr">
              <a:lnSpc>
                <a:spcPct val="90000"/>
              </a:lnSpc>
              <a:buClr>
                <a:srgbClr val="032348"/>
              </a:buClr>
              <a:buSzPts val="2800"/>
            </a:pPr>
            <a:r>
              <a:rPr lang="en-US" sz="2800" dirty="0"/>
              <a:t/>
            </a:r>
            <a:br>
              <a:rPr lang="en-US" sz="2800" dirty="0"/>
            </a:br>
            <a:r>
              <a:rPr lang="en-US" sz="2800" dirty="0"/>
              <a:t>"By contradiction" (apagogic)</a:t>
            </a:r>
            <a:endParaRPr dirty="0"/>
          </a:p>
        </p:txBody>
      </p:sp>
      <p:sp>
        <p:nvSpPr>
          <p:cNvPr id="209" name="Google Shape;209;p27"/>
          <p:cNvSpPr txBox="1"/>
          <p:nvPr/>
        </p:nvSpPr>
        <p:spPr>
          <a:xfrm>
            <a:off x="6022042" y="2873766"/>
            <a:ext cx="6169958" cy="3321423"/>
          </a:xfrm>
          <a:prstGeom prst="rect">
            <a:avLst/>
          </a:prstGeom>
          <a:noFill/>
          <a:ln>
            <a:noFill/>
          </a:ln>
        </p:spPr>
        <p:txBody>
          <a:bodyPr spcFirstLastPara="1" wrap="square" lIns="91425" tIns="45700" rIns="91425" bIns="45700" anchor="t" anchorCtr="0">
            <a:noAutofit/>
          </a:bodyPr>
          <a:lstStyle/>
          <a:p>
            <a:pPr lvl="0" algn="ctr">
              <a:lnSpc>
                <a:spcPct val="90000"/>
              </a:lnSpc>
              <a:buClr>
                <a:srgbClr val="032348"/>
              </a:buClr>
              <a:buSzPts val="2800"/>
            </a:pPr>
            <a:r>
              <a:rPr lang="en-US" sz="2800" dirty="0"/>
              <a:t>Separating (by excluding alternatives</a:t>
            </a:r>
            <a:r>
              <a:rPr lang="ru-RU" sz="2800" dirty="0" smtClean="0">
                <a:solidFill>
                  <a:srgbClr val="032348"/>
                </a:solidFill>
                <a:latin typeface="Times New Roman"/>
                <a:ea typeface="Times New Roman"/>
                <a:cs typeface="Times New Roman"/>
                <a:sym typeface="Times New Roman"/>
              </a:rPr>
              <a:t>)</a:t>
            </a:r>
            <a:endParaRPr sz="2800" dirty="0">
              <a:solidFill>
                <a:srgbClr val="032348"/>
              </a:solidFill>
              <a:latin typeface="Times New Roman"/>
              <a:ea typeface="Times New Roman"/>
              <a:cs typeface="Times New Roman"/>
              <a:sym typeface="Times New Roman"/>
            </a:endParaRPr>
          </a:p>
        </p:txBody>
      </p:sp>
      <p:pic>
        <p:nvPicPr>
          <p:cNvPr id="210" name="Google Shape;210;p27"/>
          <p:cNvPicPr preferRelativeResize="0"/>
          <p:nvPr/>
        </p:nvPicPr>
        <p:blipFill rotWithShape="1">
          <a:blip r:embed="rId4">
            <a:alphaModFix/>
          </a:blip>
          <a:srcRect/>
          <a:stretch/>
        </p:blipFill>
        <p:spPr>
          <a:xfrm>
            <a:off x="6399530" y="3390900"/>
            <a:ext cx="5792470" cy="3467100"/>
          </a:xfrm>
          <a:prstGeom prst="rect">
            <a:avLst/>
          </a:prstGeom>
          <a:noFill/>
          <a:ln>
            <a:noFill/>
          </a:ln>
        </p:spPr>
      </p:pic>
      <p:sp>
        <p:nvSpPr>
          <p:cNvPr id="211" name="Google Shape;211;p27"/>
          <p:cNvSpPr/>
          <p:nvPr/>
        </p:nvSpPr>
        <p:spPr>
          <a:xfrm>
            <a:off x="5884806" y="2296380"/>
            <a:ext cx="102944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1" dirty="0" smtClean="0">
                <a:solidFill>
                  <a:srgbClr val="032348"/>
                </a:solidFill>
                <a:latin typeface="Times New Roman"/>
                <a:ea typeface="Times New Roman"/>
                <a:cs typeface="Times New Roman"/>
                <a:sym typeface="Times New Roman"/>
              </a:rPr>
              <a:t>Types</a:t>
            </a:r>
            <a:r>
              <a:rPr lang="ru-RU" sz="2400" b="1" i="1" dirty="0" smtClean="0">
                <a:solidFill>
                  <a:srgbClr val="032348"/>
                </a:solidFill>
                <a:latin typeface="Times New Roman"/>
                <a:ea typeface="Times New Roman"/>
                <a:cs typeface="Times New Roman"/>
                <a:sym typeface="Times New Roman"/>
              </a:rPr>
              <a:t>:</a:t>
            </a:r>
            <a:endParaRPr dirty="0"/>
          </a:p>
        </p:txBody>
      </p:sp>
    </p:spTree>
  </p:cSld>
  <p:clrMapOvr>
    <a:masterClrMapping/>
  </p:clrMapOvr>
</p:sld>
</file>

<file path=ppt/theme/theme1.xml><?xml version="1.0" encoding="utf-8"?>
<a:theme xmlns:a="http://schemas.openxmlformats.org/drawingml/2006/main" name="Срез">
  <a:themeElements>
    <a:clrScheme name="Срез">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1144</Words>
  <Application>Microsoft Office PowerPoint</Application>
  <PresentationFormat>Произвольный</PresentationFormat>
  <Paragraphs>75</Paragraphs>
  <Slides>16</Slides>
  <Notes>16</Notes>
  <HiddenSlides>0</HiddenSlides>
  <MMClips>0</MMClips>
  <ScaleCrop>false</ScaleCrop>
  <HeadingPairs>
    <vt:vector size="4" baseType="variant">
      <vt:variant>
        <vt:lpstr>Тема</vt:lpstr>
      </vt:variant>
      <vt:variant>
        <vt:i4>1</vt:i4>
      </vt:variant>
      <vt:variant>
        <vt:lpstr>Заголовки слайдов</vt:lpstr>
      </vt:variant>
      <vt:variant>
        <vt:i4>16</vt:i4>
      </vt:variant>
    </vt:vector>
  </HeadingPairs>
  <TitlesOfParts>
    <vt:vector size="17" baseType="lpstr">
      <vt:lpstr>Срез</vt:lpstr>
      <vt:lpstr> PROOF THEORY AS AN IDEAL MODEL OF ARGUMENTATION</vt:lpstr>
      <vt:lpstr>COMPLETE AND PARTIAL SUBSTANTIATED STATEMENT</vt:lpstr>
      <vt:lpstr>RELATIONSHIP BETWEEN EVIDENCE AND ARGUMENTATION, DISCLAIMER AND CRITICISM:</vt:lpstr>
      <vt:lpstr>STRUCTURE OF THE EVIDENCE:</vt:lpstr>
      <vt:lpstr>Thesis</vt:lpstr>
      <vt:lpstr>Arguments</vt:lpstr>
      <vt:lpstr>Demonstration</vt:lpstr>
      <vt:lpstr>TYPES OF EVIDENCE</vt:lpstr>
      <vt:lpstr>TYPES OF EVIDENCE </vt:lpstr>
      <vt:lpstr> TYPES OF EVIDENCE: EXAMPLES</vt:lpstr>
      <vt:lpstr>TYPES OF EVIDENCE: EXAMPLES</vt:lpstr>
      <vt:lpstr>METHODS OF DISCLAIMER</vt:lpstr>
      <vt:lpstr>RULES OF EVIDENCE</vt:lpstr>
      <vt:lpstr>RULES OF EVIDENCE</vt:lpstr>
      <vt:lpstr>RULES OF EVIDENCE</vt:lpstr>
      <vt:lpstr>RULES OF EVIDENCE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ТЕОРИЯ ДОКАЗАТЕЛЬСТВА КАК ИДЕАЛЬНАЯ МОДЕЛЬ АРГУМЕНТАЦИИ</dc:title>
  <dc:creator>yeezys mem</dc:creator>
  <cp:lastModifiedBy>yeezys mem</cp:lastModifiedBy>
  <cp:revision>2</cp:revision>
  <dcterms:modified xsi:type="dcterms:W3CDTF">2021-03-12T15:26:58Z</dcterms:modified>
</cp:coreProperties>
</file>